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6" r:id="rId3"/>
    <p:sldId id="530" r:id="rId4"/>
    <p:sldId id="502" r:id="rId5"/>
    <p:sldId id="543" r:id="rId6"/>
    <p:sldId id="544" r:id="rId7"/>
    <p:sldId id="545" r:id="rId8"/>
    <p:sldId id="546" r:id="rId9"/>
    <p:sldId id="54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Anim addCm delCm modCm">
        <pc:chgData name="Siniša Vuksan" userId="3af124f9-b8e7-46e3-9422-21ae1d17ac0b" providerId="ADAL" clId="{1D7BEF69-AB5B-4956-BAB9-84E52471B6A7}" dt="2021-08-31T08:43:16.827" v="655" actId="1035"/>
        <pc:sldMkLst>
          <pc:docMk/>
          <pc:sldMk cId="386841859" sldId="436"/>
        </pc:sldMkLst>
        <pc:spChg chg="add del">
          <ac:chgData name="Siniša Vuksan" userId="3af124f9-b8e7-46e3-9422-21ae1d17ac0b" providerId="ADAL" clId="{1D7BEF69-AB5B-4956-BAB9-84E52471B6A7}" dt="2021-08-31T07:18:37.244" v="274" actId="478"/>
          <ac:spMkLst>
            <pc:docMk/>
            <pc:sldMk cId="386841859" sldId="436"/>
            <ac:spMk id="3" creationId="{348C68AE-9303-498E-95F5-F689A8B14025}"/>
          </ac:spMkLst>
        </pc:spChg>
        <pc:spChg chg="mod">
          <ac:chgData name="Siniša Vuksan" userId="3af124f9-b8e7-46e3-9422-21ae1d17ac0b" providerId="ADAL" clId="{1D7BEF69-AB5B-4956-BAB9-84E52471B6A7}" dt="2021-08-31T07:46:42.965" v="535" actId="107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1D7BEF69-AB5B-4956-BAB9-84E52471B6A7}" dt="2021-08-31T07:33:11.741" v="443" actId="20577"/>
          <ac:spMkLst>
            <pc:docMk/>
            <pc:sldMk cId="386841859" sldId="436"/>
            <ac:spMk id="7" creationId="{0256D9EB-C20B-45FA-9F3D-124012366C9E}"/>
          </ac:spMkLst>
        </pc:spChg>
        <pc:spChg chg="add mod">
          <ac:chgData name="Siniša Vuksan" userId="3af124f9-b8e7-46e3-9422-21ae1d17ac0b" providerId="ADAL" clId="{1D7BEF69-AB5B-4956-BAB9-84E52471B6A7}" dt="2021-08-31T07:30:39.577" v="423" actId="20577"/>
          <ac:spMkLst>
            <pc:docMk/>
            <pc:sldMk cId="386841859" sldId="436"/>
            <ac:spMk id="8" creationId="{A3B0F949-2805-4B8E-932B-15CB682A16FE}"/>
          </ac:spMkLst>
        </pc:spChg>
        <pc:spChg chg="mod">
          <ac:chgData name="Siniša Vuksan" userId="3af124f9-b8e7-46e3-9422-21ae1d17ac0b" providerId="ADAL" clId="{1D7BEF69-AB5B-4956-BAB9-84E52471B6A7}" dt="2021-08-31T07:26:58.778" v="357" actId="20577"/>
          <ac:spMkLst>
            <pc:docMk/>
            <pc:sldMk cId="386841859" sldId="436"/>
            <ac:spMk id="10" creationId="{4B2349A6-8903-43C1-9216-2DE1B381E62F}"/>
          </ac:spMkLst>
        </pc:spChg>
        <pc:picChg chg="mod ord">
          <ac:chgData name="Siniša Vuksan" userId="3af124f9-b8e7-46e3-9422-21ae1d17ac0b" providerId="ADAL" clId="{1D7BEF69-AB5B-4956-BAB9-84E52471B6A7}" dt="2021-08-31T07:51:26.494" v="571" actId="1037"/>
          <ac:picMkLst>
            <pc:docMk/>
            <pc:sldMk cId="386841859" sldId="436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1D7BEF69-AB5B-4956-BAB9-84E52471B6A7}" dt="2021-08-31T07:51:17.616" v="561" actId="1036"/>
          <ac:picMkLst>
            <pc:docMk/>
            <pc:sldMk cId="386841859" sldId="43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1D7BEF69-AB5B-4956-BAB9-84E52471B6A7}" dt="2021-08-31T08:42:59.497" v="644" actId="1076"/>
          <ac:picMkLst>
            <pc:docMk/>
            <pc:sldMk cId="386841859" sldId="436"/>
            <ac:picMk id="9" creationId="{CE5C8835-1677-4EA3-976B-B00E8D09EA60}"/>
          </ac:picMkLst>
        </pc:picChg>
        <pc:picChg chg="add mod">
          <ac:chgData name="Siniša Vuksan" userId="3af124f9-b8e7-46e3-9422-21ae1d17ac0b" providerId="ADAL" clId="{1D7BEF69-AB5B-4956-BAB9-84E52471B6A7}" dt="2021-08-31T08:43:05.606" v="646" actId="1076"/>
          <ac:picMkLst>
            <pc:docMk/>
            <pc:sldMk cId="386841859" sldId="436"/>
            <ac:picMk id="11" creationId="{DCAA8978-336E-46CB-80CE-76A0F6B42F88}"/>
          </ac:picMkLst>
        </pc:picChg>
        <pc:picChg chg="add mod">
          <ac:chgData name="Siniša Vuksan" userId="3af124f9-b8e7-46e3-9422-21ae1d17ac0b" providerId="ADAL" clId="{1D7BEF69-AB5B-4956-BAB9-84E52471B6A7}" dt="2021-08-31T08:43:09.952" v="648" actId="1076"/>
          <ac:picMkLst>
            <pc:docMk/>
            <pc:sldMk cId="386841859" sldId="436"/>
            <ac:picMk id="12" creationId="{DE8A2758-F48D-4367-893C-B6897E928C27}"/>
          </ac:picMkLst>
        </pc:picChg>
        <pc:picChg chg="add mod">
          <ac:chgData name="Siniša Vuksan" userId="3af124f9-b8e7-46e3-9422-21ae1d17ac0b" providerId="ADAL" clId="{1D7BEF69-AB5B-4956-BAB9-84E52471B6A7}" dt="2021-08-31T08:43:16.827" v="655" actId="1035"/>
          <ac:picMkLst>
            <pc:docMk/>
            <pc:sldMk cId="386841859" sldId="436"/>
            <ac:picMk id="13" creationId="{75971FFC-3533-4FF9-981E-38E45FC16627}"/>
          </ac:picMkLst>
        </pc:picChg>
      </pc:sldChg>
    </pc:docChg>
  </pc:docChgLst>
  <pc:docChgLst>
    <pc:chgData name="Siniša ᵀᴴᴱ ᴼᴿᴵᴳᴵᴻᴬᴸ Wolfenstein" userId="215f646470bc261a" providerId="LiveId" clId="{B8286DF6-407A-4385-9B05-204537352E0F}"/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F86D59F9-0027-4E69-9178-BCC56721AC42}" dt="2021-08-30T12:54:53.702" v="245" actId="1035"/>
        <pc:sldMkLst>
          <pc:docMk/>
          <pc:sldMk cId="386841859" sldId="436"/>
        </pc:sldMkLst>
        <pc:spChg chg="mod">
          <ac:chgData name="Siniša Vuksan" userId="3af124f9-b8e7-46e3-9422-21ae1d17ac0b" providerId="ADAL" clId="{F86D59F9-0027-4E69-9178-BCC56721AC42}" dt="2021-08-30T12:54:32.472" v="238" actId="107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F86D59F9-0027-4E69-9178-BCC56721AC42}" dt="2021-08-30T11:36:56.705" v="174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Vuksan" userId="3af124f9-b8e7-46e3-9422-21ae1d17ac0b" providerId="ADAL" clId="{F86D59F9-0027-4E69-9178-BCC56721AC42}" dt="2021-08-30T11:38:49.771" v="183" actId="478"/>
          <ac:spMkLst>
            <pc:docMk/>
            <pc:sldMk cId="386841859" sldId="436"/>
            <ac:spMk id="8" creationId="{A9140E20-399B-44D7-A17A-5ED03BB41DC0}"/>
          </ac:spMkLst>
        </pc:spChg>
        <pc:spChg chg="add mod">
          <ac:chgData name="Siniša Vuksan" userId="3af124f9-b8e7-46e3-9422-21ae1d17ac0b" providerId="ADAL" clId="{F86D59F9-0027-4E69-9178-BCC56721AC42}" dt="2021-08-30T11:36:40.202" v="170" actId="20577"/>
          <ac:spMkLst>
            <pc:docMk/>
            <pc:sldMk cId="386841859" sldId="436"/>
            <ac:spMk id="10" creationId="{4B2349A6-8903-43C1-9216-2DE1B381E62F}"/>
          </ac:spMkLst>
        </pc:spChg>
        <pc:picChg chg="mod ord">
          <ac:chgData name="Siniša Vuksan" userId="3af124f9-b8e7-46e3-9422-21ae1d17ac0b" providerId="ADAL" clId="{F86D59F9-0027-4E69-9178-BCC56721AC42}" dt="2021-08-30T12:54:53.702" v="245" actId="1035"/>
          <ac:picMkLst>
            <pc:docMk/>
            <pc:sldMk cId="386841859" sldId="436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F86D59F9-0027-4E69-9178-BCC56721AC42}" dt="2021-08-30T11:37:52.229" v="181" actId="14826"/>
          <ac:picMkLst>
            <pc:docMk/>
            <pc:sldMk cId="386841859" sldId="436"/>
            <ac:picMk id="4" creationId="{1B2619D9-4F98-4A11-8FFE-57C7EB1F529A}"/>
          </ac:picMkLst>
        </pc:picChg>
        <pc:picChg chg="del mod ord">
          <ac:chgData name="Siniša Vuksan" userId="3af124f9-b8e7-46e3-9422-21ae1d17ac0b" providerId="ADAL" clId="{F86D59F9-0027-4E69-9178-BCC56721AC42}" dt="2021-08-30T11:38:48.177" v="182" actId="478"/>
          <ac:picMkLst>
            <pc:docMk/>
            <pc:sldMk cId="386841859" sldId="436"/>
            <ac:picMk id="9" creationId="{AADD66E0-6FBF-4BC7-9ED8-276C2D6AA6C0}"/>
          </ac:picMkLst>
        </pc:picChg>
      </pc:sldChg>
    </pc:docChg>
  </pc:docChgLst>
  <pc:docChgLst>
    <pc:chgData name="Siniša ᵀᴴᴱ ᴼᴿᴵᴳᴵᴻᴬᴸ Wolfenstein" userId="215f646470bc261a" providerId="LiveId" clId="{B337BC4F-8DF7-4899-9594-FD1D2B81334B}"/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3T06:56:03.157" v="2658" actId="1035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Anim">
        <pc:chgData name="Siniša Vuksan" userId="3af124f9-b8e7-46e3-9422-21ae1d17ac0b" providerId="ADAL" clId="{55CA9918-49A5-44D9-99D1-5C8235A8EB5D}" dt="2021-09-23T06:48:33.217" v="1589" actId="1036"/>
        <pc:sldMkLst>
          <pc:docMk/>
          <pc:sldMk cId="386841859" sldId="436"/>
        </pc:sldMkLst>
        <pc:spChg chg="mod">
          <ac:chgData name="Siniša Vuksan" userId="3af124f9-b8e7-46e3-9422-21ae1d17ac0b" providerId="ADAL" clId="{55CA9918-49A5-44D9-99D1-5C8235A8EB5D}" dt="2021-09-23T06:46:08.592" v="1279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6:48:39.525" v="203" actId="20577"/>
          <ac:spMkLst>
            <pc:docMk/>
            <pc:sldMk cId="386841859" sldId="436"/>
            <ac:spMk id="7" creationId="{0256D9EB-C20B-45FA-9F3D-124012366C9E}"/>
          </ac:spMkLst>
        </pc:spChg>
        <pc:spChg chg="mod">
          <ac:chgData name="Siniša Vuksan" userId="3af124f9-b8e7-46e3-9422-21ae1d17ac0b" providerId="ADAL" clId="{55CA9918-49A5-44D9-99D1-5C8235A8EB5D}" dt="2021-09-21T06:48:34.433" v="202" actId="20577"/>
          <ac:spMkLst>
            <pc:docMk/>
            <pc:sldMk cId="386841859" sldId="436"/>
            <ac:spMk id="8" creationId="{A3B0F949-2805-4B8E-932B-15CB682A16FE}"/>
          </ac:spMkLst>
        </pc:spChg>
        <pc:spChg chg="add mod ord">
          <ac:chgData name="Siniša Vuksan" userId="3af124f9-b8e7-46e3-9422-21ae1d17ac0b" providerId="ADAL" clId="{55CA9918-49A5-44D9-99D1-5C8235A8EB5D}" dt="2021-09-21T06:48:50.343" v="205" actId="167"/>
          <ac:spMkLst>
            <pc:docMk/>
            <pc:sldMk cId="386841859" sldId="436"/>
            <ac:spMk id="9" creationId="{188D7D51-9D4C-40C4-848F-2F1A7CB953E2}"/>
          </ac:spMkLst>
        </pc:spChg>
        <pc:spChg chg="mod">
          <ac:chgData name="Siniša Vuksan" userId="3af124f9-b8e7-46e3-9422-21ae1d17ac0b" providerId="ADAL" clId="{55CA9918-49A5-44D9-99D1-5C8235A8EB5D}" dt="2021-09-23T06:48:23.413" v="1583" actId="114"/>
          <ac:spMkLst>
            <pc:docMk/>
            <pc:sldMk cId="386841859" sldId="436"/>
            <ac:spMk id="10" creationId="{4B2349A6-8903-43C1-9216-2DE1B381E62F}"/>
          </ac:spMkLst>
        </pc:spChg>
        <pc:picChg chg="mod">
          <ac:chgData name="Siniša Vuksan" userId="3af124f9-b8e7-46e3-9422-21ae1d17ac0b" providerId="ADAL" clId="{55CA9918-49A5-44D9-99D1-5C8235A8EB5D}" dt="2021-09-23T06:48:33.217" v="1589" actId="103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3T06:48:28.752" v="1584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delSp modSp ord delAnim modAnim">
        <pc:chgData name="Siniša Vuksan" userId="3af124f9-b8e7-46e3-9422-21ae1d17ac0b" providerId="ADAL" clId="{55CA9918-49A5-44D9-99D1-5C8235A8EB5D}" dt="2021-09-23T06:51:03.346" v="1967" actId="114"/>
        <pc:sldMkLst>
          <pc:docMk/>
          <pc:sldMk cId="3012017057" sldId="502"/>
        </pc:sldMkLst>
        <pc:spChg chg="mod">
          <ac:chgData name="Siniša Vuksan" userId="3af124f9-b8e7-46e3-9422-21ae1d17ac0b" providerId="ADAL" clId="{55CA9918-49A5-44D9-99D1-5C8235A8EB5D}" dt="2021-09-23T06:50:08.677" v="1826" actId="114"/>
          <ac:spMkLst>
            <pc:docMk/>
            <pc:sldMk cId="3012017057" sldId="502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6:58:46.172" v="315" actId="20577"/>
          <ac:spMkLst>
            <pc:docMk/>
            <pc:sldMk cId="3012017057" sldId="502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8" creationId="{0D4D8F78-1137-4839-9CDD-50FD52D45395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9" creationId="{FD2CA582-64E1-49A1-9517-58261CAD3DF3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0" creationId="{0244DE87-E145-45A8-B411-9E5E39834DA7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1" creationId="{90E24555-A35A-4B11-89BD-09C11F1DF5A8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2" creationId="{C5FC38CC-C4B6-4455-A94A-C4CB98D5E28B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3" creationId="{1218E647-1AE6-40E3-82ED-C21ED5F90C3F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4" creationId="{FB6C80B8-AFC7-4FA8-BC76-D787904C8B10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5" creationId="{11B06F69-FDA4-4101-A244-632CF034036D}"/>
          </ac:spMkLst>
        </pc:spChg>
        <pc:spChg chg="add mod">
          <ac:chgData name="Siniša Vuksan" userId="3af124f9-b8e7-46e3-9422-21ae1d17ac0b" providerId="ADAL" clId="{55CA9918-49A5-44D9-99D1-5C8235A8EB5D}" dt="2021-09-23T06:51:03.346" v="1967" actId="114"/>
          <ac:spMkLst>
            <pc:docMk/>
            <pc:sldMk cId="3012017057" sldId="502"/>
            <ac:spMk id="16" creationId="{6F10F185-12C6-4513-B46A-6D9D6B2BBA07}"/>
          </ac:spMkLst>
        </pc:spChg>
        <pc:graphicFrameChg chg="add del mod">
          <ac:chgData name="Siniša Vuksan" userId="3af124f9-b8e7-46e3-9422-21ae1d17ac0b" providerId="ADAL" clId="{55CA9918-49A5-44D9-99D1-5C8235A8EB5D}" dt="2021-09-21T07:07:17.558" v="356" actId="478"/>
          <ac:graphicFrameMkLst>
            <pc:docMk/>
            <pc:sldMk cId="3012017057" sldId="502"/>
            <ac:graphicFrameMk id="3" creationId="{B22104C3-6EEE-49A0-8E12-4E4DB686B19D}"/>
          </ac:graphicFrameMkLst>
        </pc:graphicFrameChg>
        <pc:picChg chg="mod">
          <ac:chgData name="Siniša Vuksan" userId="3af124f9-b8e7-46e3-9422-21ae1d17ac0b" providerId="ADAL" clId="{55CA9918-49A5-44D9-99D1-5C8235A8EB5D}" dt="2021-09-23T06:49:25.883" v="1720" actId="1076"/>
          <ac:picMkLst>
            <pc:docMk/>
            <pc:sldMk cId="3012017057" sldId="502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3T06:49:25.426" v="1719" actId="1076"/>
          <ac:picMkLst>
            <pc:docMk/>
            <pc:sldMk cId="3012017057" sldId="502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A9918-49A5-44D9-99D1-5C8235A8EB5D}" dt="2021-09-21T07:07:37.120" v="362" actId="1076"/>
          <ac:picMkLst>
            <pc:docMk/>
            <pc:sldMk cId="3012017057" sldId="502"/>
            <ac:picMk id="5" creationId="{F7B93508-BB5E-4E82-A78A-53A9AC108CB6}"/>
          </ac:picMkLst>
        </pc:picChg>
      </pc:sldChg>
      <pc:sldChg chg="modSp modAnim">
        <pc:chgData name="Siniša Vuksan" userId="3af124f9-b8e7-46e3-9422-21ae1d17ac0b" providerId="ADAL" clId="{55CA9918-49A5-44D9-99D1-5C8235A8EB5D}" dt="2021-09-23T06:49:18.286" v="1716" actId="20577"/>
        <pc:sldMkLst>
          <pc:docMk/>
          <pc:sldMk cId="826183716" sldId="530"/>
        </pc:sldMkLst>
        <pc:spChg chg="mod">
          <ac:chgData name="Siniša Vuksan" userId="3af124f9-b8e7-46e3-9422-21ae1d17ac0b" providerId="ADAL" clId="{55CA9918-49A5-44D9-99D1-5C8235A8EB5D}" dt="2021-09-23T06:49:18.286" v="1716" actId="20577"/>
          <ac:spMkLst>
            <pc:docMk/>
            <pc:sldMk cId="826183716" sldId="530"/>
            <ac:spMk id="7" creationId="{366C3C51-3EB9-400B-8A3E-D5267FAE3906}"/>
          </ac:spMkLst>
        </pc:spChg>
        <pc:picChg chg="mod">
          <ac:chgData name="Siniša Vuksan" userId="3af124f9-b8e7-46e3-9422-21ae1d17ac0b" providerId="ADAL" clId="{55CA9918-49A5-44D9-99D1-5C8235A8EB5D}" dt="2021-09-21T06:59:52.153" v="317" actId="1076"/>
          <ac:picMkLst>
            <pc:docMk/>
            <pc:sldMk cId="826183716" sldId="530"/>
            <ac:picMk id="3" creationId="{897233A6-7FF5-468E-B995-FDF8254D1224}"/>
          </ac:picMkLst>
        </pc:picChg>
        <pc:picChg chg="mod">
          <ac:chgData name="Siniša Vuksan" userId="3af124f9-b8e7-46e3-9422-21ae1d17ac0b" providerId="ADAL" clId="{55CA9918-49A5-44D9-99D1-5C8235A8EB5D}" dt="2021-09-23T06:48:37.048" v="1590" actId="1076"/>
          <ac:picMkLst>
            <pc:docMk/>
            <pc:sldMk cId="826183716" sldId="530"/>
            <ac:picMk id="4" creationId="{1B2619D9-4F98-4A11-8FFE-57C7EB1F529A}"/>
          </ac:picMkLst>
        </pc:picChg>
      </pc:sldChg>
      <pc:sldChg chg="addSp delSp modSp add ord addAnim delAnim modAnim">
        <pc:chgData name="Siniša Vuksan" userId="3af124f9-b8e7-46e3-9422-21ae1d17ac0b" providerId="ADAL" clId="{55CA9918-49A5-44D9-99D1-5C8235A8EB5D}" dt="2021-09-23T06:51:58.920" v="2043" actId="20577"/>
        <pc:sldMkLst>
          <pc:docMk/>
          <pc:sldMk cId="2593440671" sldId="543"/>
        </pc:sldMkLst>
        <pc:spChg chg="mod">
          <ac:chgData name="Siniša Vuksan" userId="3af124f9-b8e7-46e3-9422-21ae1d17ac0b" providerId="ADAL" clId="{55CA9918-49A5-44D9-99D1-5C8235A8EB5D}" dt="2021-09-23T06:51:58.920" v="2043" actId="20577"/>
          <ac:spMkLst>
            <pc:docMk/>
            <pc:sldMk cId="2593440671" sldId="543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7:11:32.368" v="401" actId="20577"/>
          <ac:spMkLst>
            <pc:docMk/>
            <pc:sldMk cId="2593440671" sldId="543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10:08.029" v="384" actId="478"/>
          <ac:spMkLst>
            <pc:docMk/>
            <pc:sldMk cId="2593440671" sldId="543"/>
            <ac:spMk id="9" creationId="{459C3246-7021-431F-A091-510895B1FB93}"/>
          </ac:spMkLst>
        </pc:spChg>
        <pc:spChg chg="del">
          <ac:chgData name="Siniša Vuksan" userId="3af124f9-b8e7-46e3-9422-21ae1d17ac0b" providerId="ADAL" clId="{55CA9918-49A5-44D9-99D1-5C8235A8EB5D}" dt="2021-09-21T07:10:40.509" v="397" actId="478"/>
          <ac:spMkLst>
            <pc:docMk/>
            <pc:sldMk cId="2593440671" sldId="543"/>
            <ac:spMk id="10" creationId="{4B2349A6-8903-43C1-9216-2DE1B381E62F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1" creationId="{A517EA72-71A2-406B-BFEF-27E1F29A8709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2" creationId="{7DA35E9E-60F3-4CA7-B13B-64C92D822C56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3" creationId="{96234B4A-8512-4EF9-A53B-DA59A9D816C0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4" creationId="{CF7D18FF-6B6B-45C4-AFF7-5D6D53CA404C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5" creationId="{A4195ECB-770C-42C6-BFA2-FCD191DB9FB6}"/>
          </ac:spMkLst>
        </pc:spChg>
        <pc:spChg chg="del">
          <ac:chgData name="Siniša Vuksan" userId="3af124f9-b8e7-46e3-9422-21ae1d17ac0b" providerId="ADAL" clId="{55CA9918-49A5-44D9-99D1-5C8235A8EB5D}" dt="2021-09-21T07:10:24.565" v="390" actId="478"/>
          <ac:spMkLst>
            <pc:docMk/>
            <pc:sldMk cId="2593440671" sldId="543"/>
            <ac:spMk id="16" creationId="{218125FE-B1AC-4278-9B71-8CE84AB0A037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7" creationId="{D9E7C5E3-EA1C-4E31-884F-7FCE8AF44926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9" creationId="{41FA6F5E-F1AB-41DD-A6BF-34E3B9DB27BB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0" creationId="{2764D39D-F1E2-4B81-AABB-B0B0AE86ABF4}"/>
          </ac:spMkLst>
        </pc:spChg>
        <pc:spChg chg="del">
          <ac:chgData name="Siniša Vuksan" userId="3af124f9-b8e7-46e3-9422-21ae1d17ac0b" providerId="ADAL" clId="{55CA9918-49A5-44D9-99D1-5C8235A8EB5D}" dt="2021-09-21T07:10:33.340" v="393" actId="478"/>
          <ac:spMkLst>
            <pc:docMk/>
            <pc:sldMk cId="2593440671" sldId="543"/>
            <ac:spMk id="21" creationId="{8D32C14F-36B8-49A1-B83A-6996F0077962}"/>
          </ac:spMkLst>
        </pc:spChg>
        <pc:spChg chg="del">
          <ac:chgData name="Siniša Vuksan" userId="3af124f9-b8e7-46e3-9422-21ae1d17ac0b" providerId="ADAL" clId="{55CA9918-49A5-44D9-99D1-5C8235A8EB5D}" dt="2021-09-21T07:10:22.255" v="389" actId="478"/>
          <ac:spMkLst>
            <pc:docMk/>
            <pc:sldMk cId="2593440671" sldId="543"/>
            <ac:spMk id="22" creationId="{322A3AB6-9201-4691-8B0E-FF5522D3E37A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3" creationId="{52489B03-23F6-4E95-8524-B97EABD4B379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4" creationId="{8D867626-17A0-40C4-BAC2-D436CF555A3B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5" creationId="{78A62656-B4FD-4F9E-8688-5F845A89DBE0}"/>
          </ac:spMkLst>
        </pc:spChg>
        <pc:spChg chg="del">
          <ac:chgData name="Siniša Vuksan" userId="3af124f9-b8e7-46e3-9422-21ae1d17ac0b" providerId="ADAL" clId="{55CA9918-49A5-44D9-99D1-5C8235A8EB5D}" dt="2021-09-21T07:10:36.391" v="394" actId="478"/>
          <ac:spMkLst>
            <pc:docMk/>
            <pc:sldMk cId="2593440671" sldId="543"/>
            <ac:spMk id="26" creationId="{A616D179-A040-4242-A4FD-4D813538DAEF}"/>
          </ac:spMkLst>
        </pc:spChg>
        <pc:spChg chg="del mod">
          <ac:chgData name="Siniša Vuksan" userId="3af124f9-b8e7-46e3-9422-21ae1d17ac0b" providerId="ADAL" clId="{55CA9918-49A5-44D9-99D1-5C8235A8EB5D}" dt="2021-09-21T07:12:11.673" v="406" actId="478"/>
          <ac:spMkLst>
            <pc:docMk/>
            <pc:sldMk cId="2593440671" sldId="543"/>
            <ac:spMk id="27" creationId="{3357FE5B-C2B4-48AD-B73B-D7896E01145D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28" creationId="{4BE21538-DC09-4471-97E3-0B9F06F4AE10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29" creationId="{34A9D2AF-41D3-4BDA-B9A5-C975808E3FAB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30" creationId="{CB7D58C1-3340-4138-9632-D457FF3FCD4E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31" creationId="{F4CBE1A2-8481-4DB5-9019-CAA77D85C155}"/>
          </ac:spMkLst>
        </pc:spChg>
        <pc:spChg chg="add mod">
          <ac:chgData name="Siniša Vuksan" userId="3af124f9-b8e7-46e3-9422-21ae1d17ac0b" providerId="ADAL" clId="{55CA9918-49A5-44D9-99D1-5C8235A8EB5D}" dt="2021-09-21T07:16:15.839" v="530" actId="1038"/>
          <ac:spMkLst>
            <pc:docMk/>
            <pc:sldMk cId="2593440671" sldId="543"/>
            <ac:spMk id="32" creationId="{444C1B16-BE12-45BA-A30C-689FB66E87E0}"/>
          </ac:spMkLst>
        </pc:spChg>
        <pc:spChg chg="add mod">
          <ac:chgData name="Siniša Vuksan" userId="3af124f9-b8e7-46e3-9422-21ae1d17ac0b" providerId="ADAL" clId="{55CA9918-49A5-44D9-99D1-5C8235A8EB5D}" dt="2021-09-21T07:16:54.927" v="535" actId="1036"/>
          <ac:spMkLst>
            <pc:docMk/>
            <pc:sldMk cId="2593440671" sldId="543"/>
            <ac:spMk id="33" creationId="{991B5373-F55E-437E-87C6-0A0301C1866F}"/>
          </ac:spMkLst>
        </pc:spChg>
        <pc:spChg chg="add mod">
          <ac:chgData name="Siniša Vuksan" userId="3af124f9-b8e7-46e3-9422-21ae1d17ac0b" providerId="ADAL" clId="{55CA9918-49A5-44D9-99D1-5C8235A8EB5D}" dt="2021-09-21T07:17:04.672" v="545" actId="1035"/>
          <ac:spMkLst>
            <pc:docMk/>
            <pc:sldMk cId="2593440671" sldId="543"/>
            <ac:spMk id="34" creationId="{50B12757-6207-41D0-BDD1-E0F8E7D96FFE}"/>
          </ac:spMkLst>
        </pc:spChg>
        <pc:spChg chg="add mod">
          <ac:chgData name="Siniša Vuksan" userId="3af124f9-b8e7-46e3-9422-21ae1d17ac0b" providerId="ADAL" clId="{55CA9918-49A5-44D9-99D1-5C8235A8EB5D}" dt="2021-09-21T07:17:16.074" v="548" actId="1076"/>
          <ac:spMkLst>
            <pc:docMk/>
            <pc:sldMk cId="2593440671" sldId="543"/>
            <ac:spMk id="35" creationId="{9794041E-F93A-49E9-B390-451A3BD11CE3}"/>
          </ac:spMkLst>
        </pc:spChg>
        <pc:spChg chg="add mod">
          <ac:chgData name="Siniša Vuksan" userId="3af124f9-b8e7-46e3-9422-21ae1d17ac0b" providerId="ADAL" clId="{55CA9918-49A5-44D9-99D1-5C8235A8EB5D}" dt="2021-09-21T07:17:26.063" v="553" actId="1035"/>
          <ac:spMkLst>
            <pc:docMk/>
            <pc:sldMk cId="2593440671" sldId="543"/>
            <ac:spMk id="36" creationId="{C0688FCB-B2B9-4F73-ABB6-815E1EC70EC5}"/>
          </ac:spMkLst>
        </pc:spChg>
        <pc:picChg chg="add del mod">
          <ac:chgData name="Siniša Vuksan" userId="3af124f9-b8e7-46e3-9422-21ae1d17ac0b" providerId="ADAL" clId="{55CA9918-49A5-44D9-99D1-5C8235A8EB5D}" dt="2021-09-21T07:12:17.471" v="408" actId="14100"/>
          <ac:picMkLst>
            <pc:docMk/>
            <pc:sldMk cId="2593440671" sldId="543"/>
            <ac:picMk id="2" creationId="{79AB126F-5218-4223-8FB3-6BD5D18FF2B3}"/>
          </ac:picMkLst>
        </pc:picChg>
        <pc:picChg chg="del">
          <ac:chgData name="Siniša Vuksan" userId="3af124f9-b8e7-46e3-9422-21ae1d17ac0b" providerId="ADAL" clId="{55CA9918-49A5-44D9-99D1-5C8235A8EB5D}" dt="2021-09-21T07:12:09.724" v="405" actId="478"/>
          <ac:picMkLst>
            <pc:docMk/>
            <pc:sldMk cId="2593440671" sldId="543"/>
            <ac:picMk id="3" creationId="{E9E71C5C-14CC-418B-9B04-E5321F446549}"/>
          </ac:picMkLst>
        </pc:picChg>
        <pc:picChg chg="mod">
          <ac:chgData name="Siniša Vuksan" userId="3af124f9-b8e7-46e3-9422-21ae1d17ac0b" providerId="ADAL" clId="{55CA9918-49A5-44D9-99D1-5C8235A8EB5D}" dt="2021-09-23T06:51:13.903" v="1968" actId="1076"/>
          <ac:picMkLst>
            <pc:docMk/>
            <pc:sldMk cId="2593440671" sldId="543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55CA9918-49A5-44D9-99D1-5C8235A8EB5D}" dt="2021-09-23T06:52:46.782" v="2116" actId="1076"/>
        <pc:sldMkLst>
          <pc:docMk/>
          <pc:sldMk cId="59614446" sldId="544"/>
        </pc:sldMkLst>
        <pc:spChg chg="mod">
          <ac:chgData name="Siniša Vuksan" userId="3af124f9-b8e7-46e3-9422-21ae1d17ac0b" providerId="ADAL" clId="{55CA9918-49A5-44D9-99D1-5C8235A8EB5D}" dt="2021-09-23T06:52:46.782" v="2116" actId="1076"/>
          <ac:spMkLst>
            <pc:docMk/>
            <pc:sldMk cId="59614446" sldId="544"/>
            <ac:spMk id="7" creationId="{366C3C51-3EB9-400B-8A3E-D5267FAE3906}"/>
          </ac:spMkLst>
        </pc:spChg>
        <pc:picChg chg="mod">
          <ac:chgData name="Siniša Vuksan" userId="3af124f9-b8e7-46e3-9422-21ae1d17ac0b" providerId="ADAL" clId="{55CA9918-49A5-44D9-99D1-5C8235A8EB5D}" dt="2021-09-23T06:52:06.766" v="2044" actId="14100"/>
          <ac:picMkLst>
            <pc:docMk/>
            <pc:sldMk cId="59614446" sldId="544"/>
            <ac:picMk id="3" creationId="{897233A6-7FF5-468E-B995-FDF8254D1224}"/>
          </ac:picMkLst>
        </pc:picChg>
        <pc:picChg chg="mod">
          <ac:chgData name="Siniša Vuksan" userId="3af124f9-b8e7-46e3-9422-21ae1d17ac0b" providerId="ADAL" clId="{55CA9918-49A5-44D9-99D1-5C8235A8EB5D}" dt="2021-09-23T06:52:34.267" v="2112" actId="1076"/>
          <ac:picMkLst>
            <pc:docMk/>
            <pc:sldMk cId="59614446" sldId="544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55CA9918-49A5-44D9-99D1-5C8235A8EB5D}" dt="2021-09-23T06:53:30.080" v="2238" actId="114"/>
        <pc:sldMkLst>
          <pc:docMk/>
          <pc:sldMk cId="3764349615" sldId="545"/>
        </pc:sldMkLst>
        <pc:spChg chg="mod">
          <ac:chgData name="Siniša Vuksan" userId="3af124f9-b8e7-46e3-9422-21ae1d17ac0b" providerId="ADAL" clId="{55CA9918-49A5-44D9-99D1-5C8235A8EB5D}" dt="2021-09-23T06:53:30.080" v="2238" actId="114"/>
          <ac:spMkLst>
            <pc:docMk/>
            <pc:sldMk cId="3764349615" sldId="545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7:21:50.220" v="590" actId="20577"/>
          <ac:spMkLst>
            <pc:docMk/>
            <pc:sldMk cId="3764349615" sldId="545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21:55.716" v="592" actId="478"/>
          <ac:spMkLst>
            <pc:docMk/>
            <pc:sldMk cId="3764349615" sldId="545"/>
            <ac:spMk id="16" creationId="{6F10F185-12C6-4513-B46A-6D9D6B2BBA07}"/>
          </ac:spMkLst>
        </pc:spChg>
        <pc:picChg chg="mod">
          <ac:chgData name="Siniša Vuksan" userId="3af124f9-b8e7-46e3-9422-21ae1d17ac0b" providerId="ADAL" clId="{55CA9918-49A5-44D9-99D1-5C8235A8EB5D}" dt="2021-09-23T06:52:54.160" v="2120" actId="1076"/>
          <ac:picMkLst>
            <pc:docMk/>
            <pc:sldMk cId="3764349615" sldId="545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3T06:52:53.738" v="2119" actId="1076"/>
          <ac:picMkLst>
            <pc:docMk/>
            <pc:sldMk cId="3764349615" sldId="545"/>
            <ac:picMk id="4" creationId="{1B2619D9-4F98-4A11-8FFE-57C7EB1F529A}"/>
          </ac:picMkLst>
        </pc:picChg>
        <pc:picChg chg="del">
          <ac:chgData name="Siniša Vuksan" userId="3af124f9-b8e7-46e3-9422-21ae1d17ac0b" providerId="ADAL" clId="{55CA9918-49A5-44D9-99D1-5C8235A8EB5D}" dt="2021-09-21T07:21:53.526" v="591" actId="478"/>
          <ac:picMkLst>
            <pc:docMk/>
            <pc:sldMk cId="3764349615" sldId="545"/>
            <ac:picMk id="5" creationId="{F7B93508-BB5E-4E82-A78A-53A9AC108CB6}"/>
          </ac:picMkLst>
        </pc:picChg>
      </pc:sldChg>
      <pc:sldChg chg="addSp delSp modSp add delAnim modAnim">
        <pc:chgData name="Siniša Vuksan" userId="3af124f9-b8e7-46e3-9422-21ae1d17ac0b" providerId="ADAL" clId="{55CA9918-49A5-44D9-99D1-5C8235A8EB5D}" dt="2021-09-23T06:54:43.413" v="2412" actId="1076"/>
        <pc:sldMkLst>
          <pc:docMk/>
          <pc:sldMk cId="1524126917" sldId="546"/>
        </pc:sldMkLst>
        <pc:spChg chg="mod">
          <ac:chgData name="Siniša Vuksan" userId="3af124f9-b8e7-46e3-9422-21ae1d17ac0b" providerId="ADAL" clId="{55CA9918-49A5-44D9-99D1-5C8235A8EB5D}" dt="2021-09-23T06:54:38.812" v="2408" actId="14100"/>
          <ac:spMkLst>
            <pc:docMk/>
            <pc:sldMk cId="1524126917" sldId="546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7:30:02.785" v="812" actId="14100"/>
          <ac:spMkLst>
            <pc:docMk/>
            <pc:sldMk cId="1524126917" sldId="546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26:44.384" v="772" actId="478"/>
          <ac:spMkLst>
            <pc:docMk/>
            <pc:sldMk cId="1524126917" sldId="546"/>
            <ac:spMk id="32" creationId="{444C1B16-BE12-45BA-A30C-689FB66E87E0}"/>
          </ac:spMkLst>
        </pc:spChg>
        <pc:spChg chg="del">
          <ac:chgData name="Siniša Vuksan" userId="3af124f9-b8e7-46e3-9422-21ae1d17ac0b" providerId="ADAL" clId="{55CA9918-49A5-44D9-99D1-5C8235A8EB5D}" dt="2021-09-21T07:26:44.384" v="772" actId="478"/>
          <ac:spMkLst>
            <pc:docMk/>
            <pc:sldMk cId="1524126917" sldId="546"/>
            <ac:spMk id="33" creationId="{991B5373-F55E-437E-87C6-0A0301C1866F}"/>
          </ac:spMkLst>
        </pc:spChg>
        <pc:spChg chg="del">
          <ac:chgData name="Siniša Vuksan" userId="3af124f9-b8e7-46e3-9422-21ae1d17ac0b" providerId="ADAL" clId="{55CA9918-49A5-44D9-99D1-5C8235A8EB5D}" dt="2021-09-21T07:26:44.384" v="772" actId="478"/>
          <ac:spMkLst>
            <pc:docMk/>
            <pc:sldMk cId="1524126917" sldId="546"/>
            <ac:spMk id="34" creationId="{50B12757-6207-41D0-BDD1-E0F8E7D96FFE}"/>
          </ac:spMkLst>
        </pc:spChg>
        <pc:spChg chg="del">
          <ac:chgData name="Siniša Vuksan" userId="3af124f9-b8e7-46e3-9422-21ae1d17ac0b" providerId="ADAL" clId="{55CA9918-49A5-44D9-99D1-5C8235A8EB5D}" dt="2021-09-21T07:26:44.384" v="772" actId="478"/>
          <ac:spMkLst>
            <pc:docMk/>
            <pc:sldMk cId="1524126917" sldId="546"/>
            <ac:spMk id="35" creationId="{9794041E-F93A-49E9-B390-451A3BD11CE3}"/>
          </ac:spMkLst>
        </pc:spChg>
        <pc:spChg chg="del">
          <ac:chgData name="Siniša Vuksan" userId="3af124f9-b8e7-46e3-9422-21ae1d17ac0b" providerId="ADAL" clId="{55CA9918-49A5-44D9-99D1-5C8235A8EB5D}" dt="2021-09-21T07:26:44.384" v="772" actId="478"/>
          <ac:spMkLst>
            <pc:docMk/>
            <pc:sldMk cId="1524126917" sldId="546"/>
            <ac:spMk id="36" creationId="{C0688FCB-B2B9-4F73-ABB6-815E1EC70EC5}"/>
          </ac:spMkLst>
        </pc:spChg>
        <pc:picChg chg="mod ord">
          <ac:chgData name="Siniša Vuksan" userId="3af124f9-b8e7-46e3-9422-21ae1d17ac0b" providerId="ADAL" clId="{55CA9918-49A5-44D9-99D1-5C8235A8EB5D}" dt="2021-09-21T07:29:56.151" v="811" actId="14100"/>
          <ac:picMkLst>
            <pc:docMk/>
            <pc:sldMk cId="1524126917" sldId="54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3T06:54:43.030" v="2411" actId="1076"/>
          <ac:picMkLst>
            <pc:docMk/>
            <pc:sldMk cId="1524126917" sldId="54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A9918-49A5-44D9-99D1-5C8235A8EB5D}" dt="2021-09-23T06:54:43.413" v="2412" actId="1076"/>
          <ac:picMkLst>
            <pc:docMk/>
            <pc:sldMk cId="1524126917" sldId="546"/>
            <ac:picMk id="11" creationId="{CAE7C5F1-7B08-4824-9C2F-DE9739034C98}"/>
          </ac:picMkLst>
        </pc:picChg>
      </pc:sldChg>
      <pc:sldChg chg="addSp delSp modSp add ord delAnim modAnim">
        <pc:chgData name="Siniša Vuksan" userId="3af124f9-b8e7-46e3-9422-21ae1d17ac0b" providerId="ADAL" clId="{55CA9918-49A5-44D9-99D1-5C8235A8EB5D}" dt="2021-09-23T06:56:03.157" v="2658" actId="1035"/>
        <pc:sldMkLst>
          <pc:docMk/>
          <pc:sldMk cId="4110838971" sldId="547"/>
        </pc:sldMkLst>
        <pc:spChg chg="mod">
          <ac:chgData name="Siniša Vuksan" userId="3af124f9-b8e7-46e3-9422-21ae1d17ac0b" providerId="ADAL" clId="{55CA9918-49A5-44D9-99D1-5C8235A8EB5D}" dt="2021-09-23T06:55:41.820" v="2596" actId="114"/>
          <ac:spMkLst>
            <pc:docMk/>
            <pc:sldMk cId="4110838971" sldId="547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7:33:11.087" v="836" actId="1076"/>
          <ac:spMkLst>
            <pc:docMk/>
            <pc:sldMk cId="4110838971" sldId="547"/>
            <ac:spMk id="7" creationId="{0256D9EB-C20B-45FA-9F3D-124012366C9E}"/>
          </ac:spMkLst>
        </pc:spChg>
        <pc:spChg chg="add mod">
          <ac:chgData name="Siniša Vuksan" userId="3af124f9-b8e7-46e3-9422-21ae1d17ac0b" providerId="ADAL" clId="{55CA9918-49A5-44D9-99D1-5C8235A8EB5D}" dt="2021-09-23T06:56:03.157" v="2658" actId="1035"/>
          <ac:spMkLst>
            <pc:docMk/>
            <pc:sldMk cId="4110838971" sldId="547"/>
            <ac:spMk id="8" creationId="{D7E77A79-037A-4D13-8DB3-59EFD45AFDE0}"/>
          </ac:spMkLst>
        </pc:spChg>
        <pc:spChg chg="add mod">
          <ac:chgData name="Siniša Vuksan" userId="3af124f9-b8e7-46e3-9422-21ae1d17ac0b" providerId="ADAL" clId="{55CA9918-49A5-44D9-99D1-5C8235A8EB5D}" dt="2021-09-21T07:44:25.220" v="929" actId="1076"/>
          <ac:spMkLst>
            <pc:docMk/>
            <pc:sldMk cId="4110838971" sldId="547"/>
            <ac:spMk id="9" creationId="{79C0A1C3-0C4C-4E50-92C0-FFB0C3129DBE}"/>
          </ac:spMkLst>
        </pc:spChg>
        <pc:spChg chg="add mod">
          <ac:chgData name="Siniša Vuksan" userId="3af124f9-b8e7-46e3-9422-21ae1d17ac0b" providerId="ADAL" clId="{55CA9918-49A5-44D9-99D1-5C8235A8EB5D}" dt="2021-09-21T07:44:18.539" v="927" actId="1076"/>
          <ac:spMkLst>
            <pc:docMk/>
            <pc:sldMk cId="4110838971" sldId="547"/>
            <ac:spMk id="12" creationId="{87E6015E-14E2-4733-B332-524A412A8F21}"/>
          </ac:spMkLst>
        </pc:spChg>
        <pc:spChg chg="add mod">
          <ac:chgData name="Siniša Vuksan" userId="3af124f9-b8e7-46e3-9422-21ae1d17ac0b" providerId="ADAL" clId="{55CA9918-49A5-44D9-99D1-5C8235A8EB5D}" dt="2021-09-21T07:45:12.986" v="943" actId="20577"/>
          <ac:spMkLst>
            <pc:docMk/>
            <pc:sldMk cId="4110838971" sldId="547"/>
            <ac:spMk id="15" creationId="{DA63CA06-09AD-4F66-A809-79A0A8BEE3FE}"/>
          </ac:spMkLst>
        </pc:spChg>
        <pc:spChg chg="del">
          <ac:chgData name="Siniša Vuksan" userId="3af124f9-b8e7-46e3-9422-21ae1d17ac0b" providerId="ADAL" clId="{55CA9918-49A5-44D9-99D1-5C8235A8EB5D}" dt="2021-09-21T07:31:10.614" v="818" actId="478"/>
          <ac:spMkLst>
            <pc:docMk/>
            <pc:sldMk cId="4110838971" sldId="547"/>
            <ac:spMk id="16" creationId="{6F10F185-12C6-4513-B46A-6D9D6B2BBA07}"/>
          </ac:spMkLst>
        </pc:spChg>
        <pc:spChg chg="add mod">
          <ac:chgData name="Siniša Vuksan" userId="3af124f9-b8e7-46e3-9422-21ae1d17ac0b" providerId="ADAL" clId="{55CA9918-49A5-44D9-99D1-5C8235A8EB5D}" dt="2021-09-21T07:45:39.606" v="950" actId="20577"/>
          <ac:spMkLst>
            <pc:docMk/>
            <pc:sldMk cId="4110838971" sldId="547"/>
            <ac:spMk id="17" creationId="{0E06060E-D7EC-4EE4-B046-D1A59245EB4B}"/>
          </ac:spMkLst>
        </pc:spChg>
        <pc:spChg chg="add mod">
          <ac:chgData name="Siniša Vuksan" userId="3af124f9-b8e7-46e3-9422-21ae1d17ac0b" providerId="ADAL" clId="{55CA9918-49A5-44D9-99D1-5C8235A8EB5D}" dt="2021-09-21T07:46:21.573" v="960" actId="20577"/>
          <ac:spMkLst>
            <pc:docMk/>
            <pc:sldMk cId="4110838971" sldId="547"/>
            <ac:spMk id="19" creationId="{4FF66464-D444-491E-AB34-884BBC5F2C11}"/>
          </ac:spMkLst>
        </pc:spChg>
        <pc:spChg chg="add mod">
          <ac:chgData name="Siniša Vuksan" userId="3af124f9-b8e7-46e3-9422-21ae1d17ac0b" providerId="ADAL" clId="{55CA9918-49A5-44D9-99D1-5C8235A8EB5D}" dt="2021-09-21T07:47:04.047" v="985" actId="20577"/>
          <ac:spMkLst>
            <pc:docMk/>
            <pc:sldMk cId="4110838971" sldId="547"/>
            <ac:spMk id="21" creationId="{E9CD11AF-527C-42B5-9C9A-DABED40BC552}"/>
          </ac:spMkLst>
        </pc:spChg>
        <pc:spChg chg="add mod">
          <ac:chgData name="Siniša Vuksan" userId="3af124f9-b8e7-46e3-9422-21ae1d17ac0b" providerId="ADAL" clId="{55CA9918-49A5-44D9-99D1-5C8235A8EB5D}" dt="2021-09-21T07:47:40.770" v="995" actId="20577"/>
          <ac:spMkLst>
            <pc:docMk/>
            <pc:sldMk cId="4110838971" sldId="547"/>
            <ac:spMk id="24" creationId="{FA94938C-A5CC-4D62-9FBB-4AD5DC927E06}"/>
          </ac:spMkLst>
        </pc:spChg>
        <pc:spChg chg="add mod">
          <ac:chgData name="Siniša Vuksan" userId="3af124f9-b8e7-46e3-9422-21ae1d17ac0b" providerId="ADAL" clId="{55CA9918-49A5-44D9-99D1-5C8235A8EB5D}" dt="2021-09-21T07:47:52.461" v="1004" actId="20577"/>
          <ac:spMkLst>
            <pc:docMk/>
            <pc:sldMk cId="4110838971" sldId="547"/>
            <ac:spMk id="25" creationId="{AADFE484-DBF9-4E9B-BF7A-EE1629497FF0}"/>
          </ac:spMkLst>
        </pc:spChg>
        <pc:spChg chg="add del mod">
          <ac:chgData name="Siniša Vuksan" userId="3af124f9-b8e7-46e3-9422-21ae1d17ac0b" providerId="ADAL" clId="{55CA9918-49A5-44D9-99D1-5C8235A8EB5D}" dt="2021-09-21T07:48:24.548" v="1008" actId="478"/>
          <ac:spMkLst>
            <pc:docMk/>
            <pc:sldMk cId="4110838971" sldId="547"/>
            <ac:spMk id="26" creationId="{E04B03C2-3093-4C72-8E46-18C7F2A3B6DE}"/>
          </ac:spMkLst>
        </pc:spChg>
        <pc:spChg chg="add mod">
          <ac:chgData name="Siniša Vuksan" userId="3af124f9-b8e7-46e3-9422-21ae1d17ac0b" providerId="ADAL" clId="{55CA9918-49A5-44D9-99D1-5C8235A8EB5D}" dt="2021-09-21T07:48:48.901" v="1020" actId="20577"/>
          <ac:spMkLst>
            <pc:docMk/>
            <pc:sldMk cId="4110838971" sldId="547"/>
            <ac:spMk id="28" creationId="{17D4C29A-CBF4-4906-9B03-8FC9DEC18C09}"/>
          </ac:spMkLst>
        </pc:spChg>
        <pc:spChg chg="add mod">
          <ac:chgData name="Siniša Vuksan" userId="3af124f9-b8e7-46e3-9422-21ae1d17ac0b" providerId="ADAL" clId="{55CA9918-49A5-44D9-99D1-5C8235A8EB5D}" dt="2021-09-21T07:49:37.889" v="1046" actId="20577"/>
          <ac:spMkLst>
            <pc:docMk/>
            <pc:sldMk cId="4110838971" sldId="547"/>
            <ac:spMk id="30" creationId="{FFB7D710-CA76-462E-9C94-62AB8F559714}"/>
          </ac:spMkLst>
        </pc:spChg>
        <pc:spChg chg="add mod">
          <ac:chgData name="Siniša Vuksan" userId="3af124f9-b8e7-46e3-9422-21ae1d17ac0b" providerId="ADAL" clId="{55CA9918-49A5-44D9-99D1-5C8235A8EB5D}" dt="2021-09-21T07:50:08.502" v="1067" actId="20577"/>
          <ac:spMkLst>
            <pc:docMk/>
            <pc:sldMk cId="4110838971" sldId="547"/>
            <ac:spMk id="32" creationId="{5838BB1E-A257-4253-86BE-9D598A6E8FEE}"/>
          </ac:spMkLst>
        </pc:spChg>
        <pc:spChg chg="add mod">
          <ac:chgData name="Siniša Vuksan" userId="3af124f9-b8e7-46e3-9422-21ae1d17ac0b" providerId="ADAL" clId="{55CA9918-49A5-44D9-99D1-5C8235A8EB5D}" dt="2021-09-21T07:50:36.122" v="1082" actId="20577"/>
          <ac:spMkLst>
            <pc:docMk/>
            <pc:sldMk cId="4110838971" sldId="547"/>
            <ac:spMk id="34" creationId="{D89D2853-D603-44A3-8DEA-B03B514E699F}"/>
          </ac:spMkLst>
        </pc:spChg>
        <pc:spChg chg="add mod">
          <ac:chgData name="Siniša Vuksan" userId="3af124f9-b8e7-46e3-9422-21ae1d17ac0b" providerId="ADAL" clId="{55CA9918-49A5-44D9-99D1-5C8235A8EB5D}" dt="2021-09-21T07:51:06.214" v="1091" actId="20577"/>
          <ac:spMkLst>
            <pc:docMk/>
            <pc:sldMk cId="4110838971" sldId="547"/>
            <ac:spMk id="36" creationId="{37FCBF2F-8E0E-4252-8428-9B46F861F10A}"/>
          </ac:spMkLst>
        </pc:spChg>
        <pc:spChg chg="add mod">
          <ac:chgData name="Siniša Vuksan" userId="3af124f9-b8e7-46e3-9422-21ae1d17ac0b" providerId="ADAL" clId="{55CA9918-49A5-44D9-99D1-5C8235A8EB5D}" dt="2021-09-21T07:51:34.651" v="1099" actId="20577"/>
          <ac:spMkLst>
            <pc:docMk/>
            <pc:sldMk cId="4110838971" sldId="547"/>
            <ac:spMk id="38" creationId="{B0610680-4035-47E7-B4E0-779163F90B21}"/>
          </ac:spMkLst>
        </pc:spChg>
        <pc:spChg chg="add mod">
          <ac:chgData name="Siniša Vuksan" userId="3af124f9-b8e7-46e3-9422-21ae1d17ac0b" providerId="ADAL" clId="{55CA9918-49A5-44D9-99D1-5C8235A8EB5D}" dt="2021-09-21T07:52:04.497" v="1105" actId="1076"/>
          <ac:spMkLst>
            <pc:docMk/>
            <pc:sldMk cId="4110838971" sldId="547"/>
            <ac:spMk id="40" creationId="{AC2D7F9C-C650-4163-8B1C-FA27C3121662}"/>
          </ac:spMkLst>
        </pc:spChg>
        <pc:spChg chg="add mod">
          <ac:chgData name="Siniša Vuksan" userId="3af124f9-b8e7-46e3-9422-21ae1d17ac0b" providerId="ADAL" clId="{55CA9918-49A5-44D9-99D1-5C8235A8EB5D}" dt="2021-09-21T07:52:38.325" v="1119" actId="20577"/>
          <ac:spMkLst>
            <pc:docMk/>
            <pc:sldMk cId="4110838971" sldId="547"/>
            <ac:spMk id="42" creationId="{6492BC2A-72B9-4ED7-A87D-766DCF562AF6}"/>
          </ac:spMkLst>
        </pc:spChg>
        <pc:spChg chg="add mod">
          <ac:chgData name="Siniša Vuksan" userId="3af124f9-b8e7-46e3-9422-21ae1d17ac0b" providerId="ADAL" clId="{55CA9918-49A5-44D9-99D1-5C8235A8EB5D}" dt="2021-09-21T07:53:07.405" v="1125" actId="20577"/>
          <ac:spMkLst>
            <pc:docMk/>
            <pc:sldMk cId="4110838971" sldId="547"/>
            <ac:spMk id="44" creationId="{2B827ECA-6D44-43CE-84F6-926E0DEAEA4F}"/>
          </ac:spMkLst>
        </pc:spChg>
        <pc:picChg chg="mod">
          <ac:chgData name="Siniša Vuksan" userId="3af124f9-b8e7-46e3-9422-21ae1d17ac0b" providerId="ADAL" clId="{55CA9918-49A5-44D9-99D1-5C8235A8EB5D}" dt="2021-09-21T07:49:59.990" v="1059" actId="1076"/>
          <ac:picMkLst>
            <pc:docMk/>
            <pc:sldMk cId="4110838971" sldId="547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1T07:31:40.561" v="823" actId="14826"/>
          <ac:picMkLst>
            <pc:docMk/>
            <pc:sldMk cId="4110838971" sldId="547"/>
            <ac:picMk id="4" creationId="{1B2619D9-4F98-4A11-8FFE-57C7EB1F529A}"/>
          </ac:picMkLst>
        </pc:picChg>
        <pc:picChg chg="del">
          <ac:chgData name="Siniša Vuksan" userId="3af124f9-b8e7-46e3-9422-21ae1d17ac0b" providerId="ADAL" clId="{55CA9918-49A5-44D9-99D1-5C8235A8EB5D}" dt="2021-09-21T07:31:08.949" v="817" actId="478"/>
          <ac:picMkLst>
            <pc:docMk/>
            <pc:sldMk cId="4110838971" sldId="547"/>
            <ac:picMk id="5" creationId="{F7B93508-BB5E-4E82-A78A-53A9AC108CB6}"/>
          </ac:picMkLst>
        </pc:picChg>
        <pc:picChg chg="add mod">
          <ac:chgData name="Siniša Vuksan" userId="3af124f9-b8e7-46e3-9422-21ae1d17ac0b" providerId="ADAL" clId="{55CA9918-49A5-44D9-99D1-5C8235A8EB5D}" dt="2021-09-21T07:43:57.074" v="921" actId="1076"/>
          <ac:picMkLst>
            <pc:docMk/>
            <pc:sldMk cId="4110838971" sldId="547"/>
            <ac:picMk id="11" creationId="{8EFAF86B-F1EE-4F28-BA62-CC838C669BB4}"/>
          </ac:picMkLst>
        </pc:picChg>
        <pc:picChg chg="add mod">
          <ac:chgData name="Siniša Vuksan" userId="3af124f9-b8e7-46e3-9422-21ae1d17ac0b" providerId="ADAL" clId="{55CA9918-49A5-44D9-99D1-5C8235A8EB5D}" dt="2021-09-21T07:44:53.562" v="933" actId="14100"/>
          <ac:picMkLst>
            <pc:docMk/>
            <pc:sldMk cId="4110838971" sldId="547"/>
            <ac:picMk id="13" creationId="{D951553D-2AF9-417A-B145-133319C4E8CE}"/>
          </ac:picMkLst>
        </pc:picChg>
        <pc:picChg chg="add mod">
          <ac:chgData name="Siniša Vuksan" userId="3af124f9-b8e7-46e3-9422-21ae1d17ac0b" providerId="ADAL" clId="{55CA9918-49A5-44D9-99D1-5C8235A8EB5D}" dt="2021-09-21T07:45:02.040" v="935" actId="1076"/>
          <ac:picMkLst>
            <pc:docMk/>
            <pc:sldMk cId="4110838971" sldId="547"/>
            <ac:picMk id="14" creationId="{222F3531-59FE-4CF3-A646-E204682C85C9}"/>
          </ac:picMkLst>
        </pc:picChg>
        <pc:picChg chg="add mod">
          <ac:chgData name="Siniša Vuksan" userId="3af124f9-b8e7-46e3-9422-21ae1d17ac0b" providerId="ADAL" clId="{55CA9918-49A5-44D9-99D1-5C8235A8EB5D}" dt="2021-09-21T07:46:07.221" v="955" actId="1037"/>
          <ac:picMkLst>
            <pc:docMk/>
            <pc:sldMk cId="4110838971" sldId="547"/>
            <ac:picMk id="18" creationId="{5F8D40D0-0EE7-4A02-8573-D06D9A2FE56B}"/>
          </ac:picMkLst>
        </pc:picChg>
        <pc:picChg chg="add mod">
          <ac:chgData name="Siniša Vuksan" userId="3af124f9-b8e7-46e3-9422-21ae1d17ac0b" providerId="ADAL" clId="{55CA9918-49A5-44D9-99D1-5C8235A8EB5D}" dt="2021-09-21T07:46:45.582" v="967" actId="14100"/>
          <ac:picMkLst>
            <pc:docMk/>
            <pc:sldMk cId="4110838971" sldId="547"/>
            <ac:picMk id="20" creationId="{3FEE26C6-BB2C-4A96-8594-318D47927104}"/>
          </ac:picMkLst>
        </pc:picChg>
        <pc:picChg chg="add mod">
          <ac:chgData name="Siniša Vuksan" userId="3af124f9-b8e7-46e3-9422-21ae1d17ac0b" providerId="ADAL" clId="{55CA9918-49A5-44D9-99D1-5C8235A8EB5D}" dt="2021-09-21T07:47:21.788" v="987" actId="1076"/>
          <ac:picMkLst>
            <pc:docMk/>
            <pc:sldMk cId="4110838971" sldId="547"/>
            <ac:picMk id="22" creationId="{D5972EF4-9018-4CF8-8284-CFF9BDC2F09E}"/>
          </ac:picMkLst>
        </pc:picChg>
        <pc:picChg chg="add mod">
          <ac:chgData name="Siniša Vuksan" userId="3af124f9-b8e7-46e3-9422-21ae1d17ac0b" providerId="ADAL" clId="{55CA9918-49A5-44D9-99D1-5C8235A8EB5D}" dt="2021-09-21T07:47:29.097" v="989" actId="1076"/>
          <ac:picMkLst>
            <pc:docMk/>
            <pc:sldMk cId="4110838971" sldId="547"/>
            <ac:picMk id="23" creationId="{3BC23F41-F827-42EA-8779-D81F9202C7A7}"/>
          </ac:picMkLst>
        </pc:picChg>
        <pc:picChg chg="add mod">
          <ac:chgData name="Siniša Vuksan" userId="3af124f9-b8e7-46e3-9422-21ae1d17ac0b" providerId="ADAL" clId="{55CA9918-49A5-44D9-99D1-5C8235A8EB5D}" dt="2021-09-21T07:48:35.904" v="1010" actId="1076"/>
          <ac:picMkLst>
            <pc:docMk/>
            <pc:sldMk cId="4110838971" sldId="547"/>
            <ac:picMk id="27" creationId="{EE44B480-2253-4D30-A054-434D160CDFD2}"/>
          </ac:picMkLst>
        </pc:picChg>
        <pc:picChg chg="add mod">
          <ac:chgData name="Siniša Vuksan" userId="3af124f9-b8e7-46e3-9422-21ae1d17ac0b" providerId="ADAL" clId="{55CA9918-49A5-44D9-99D1-5C8235A8EB5D}" dt="2021-09-21T07:49:27.679" v="1038" actId="1076"/>
          <ac:picMkLst>
            <pc:docMk/>
            <pc:sldMk cId="4110838971" sldId="547"/>
            <ac:picMk id="29" creationId="{0DC70AB8-2320-4386-A77F-EE65E9D55F14}"/>
          </ac:picMkLst>
        </pc:picChg>
        <pc:picChg chg="add mod">
          <ac:chgData name="Siniša Vuksan" userId="3af124f9-b8e7-46e3-9422-21ae1d17ac0b" providerId="ADAL" clId="{55CA9918-49A5-44D9-99D1-5C8235A8EB5D}" dt="2021-09-21T07:49:51.381" v="1056" actId="1035"/>
          <ac:picMkLst>
            <pc:docMk/>
            <pc:sldMk cId="4110838971" sldId="547"/>
            <ac:picMk id="31" creationId="{5B1EB230-49DB-4FCF-9CEE-68DB067D6F46}"/>
          </ac:picMkLst>
        </pc:picChg>
        <pc:picChg chg="add mod">
          <ac:chgData name="Siniša Vuksan" userId="3af124f9-b8e7-46e3-9422-21ae1d17ac0b" providerId="ADAL" clId="{55CA9918-49A5-44D9-99D1-5C8235A8EB5D}" dt="2021-09-21T07:50:19.573" v="1071" actId="1035"/>
          <ac:picMkLst>
            <pc:docMk/>
            <pc:sldMk cId="4110838971" sldId="547"/>
            <ac:picMk id="33" creationId="{E9DEB583-8AE6-4228-9591-432B40F9AB18}"/>
          </ac:picMkLst>
        </pc:picChg>
        <pc:picChg chg="add mod">
          <ac:chgData name="Siniša Vuksan" userId="3af124f9-b8e7-46e3-9422-21ae1d17ac0b" providerId="ADAL" clId="{55CA9918-49A5-44D9-99D1-5C8235A8EB5D}" dt="2021-09-21T07:50:51.591" v="1084" actId="1076"/>
          <ac:picMkLst>
            <pc:docMk/>
            <pc:sldMk cId="4110838971" sldId="547"/>
            <ac:picMk id="35" creationId="{503D444A-5BF2-4BAE-BC94-B68238FF78FA}"/>
          </ac:picMkLst>
        </pc:picChg>
        <pc:picChg chg="add mod">
          <ac:chgData name="Siniša Vuksan" userId="3af124f9-b8e7-46e3-9422-21ae1d17ac0b" providerId="ADAL" clId="{55CA9918-49A5-44D9-99D1-5C8235A8EB5D}" dt="2021-09-21T07:51:22.953" v="1093" actId="1076"/>
          <ac:picMkLst>
            <pc:docMk/>
            <pc:sldMk cId="4110838971" sldId="547"/>
            <ac:picMk id="37" creationId="{3190EB9F-8BEA-4754-B2A9-16D9491738C8}"/>
          </ac:picMkLst>
        </pc:picChg>
        <pc:picChg chg="add mod">
          <ac:chgData name="Siniša Vuksan" userId="3af124f9-b8e7-46e3-9422-21ae1d17ac0b" providerId="ADAL" clId="{55CA9918-49A5-44D9-99D1-5C8235A8EB5D}" dt="2021-09-21T07:51:55.997" v="1103" actId="1038"/>
          <ac:picMkLst>
            <pc:docMk/>
            <pc:sldMk cId="4110838971" sldId="547"/>
            <ac:picMk id="39" creationId="{122A069E-358C-4F66-BA6E-DC47656DDE42}"/>
          </ac:picMkLst>
        </pc:picChg>
        <pc:picChg chg="add mod">
          <ac:chgData name="Siniša Vuksan" userId="3af124f9-b8e7-46e3-9422-21ae1d17ac0b" providerId="ADAL" clId="{55CA9918-49A5-44D9-99D1-5C8235A8EB5D}" dt="2021-09-21T07:52:24.332" v="1108" actId="1035"/>
          <ac:picMkLst>
            <pc:docMk/>
            <pc:sldMk cId="4110838971" sldId="547"/>
            <ac:picMk id="41" creationId="{45ADC5C5-E996-4965-84C8-D3A990587B01}"/>
          </ac:picMkLst>
        </pc:picChg>
        <pc:picChg chg="add mod">
          <ac:chgData name="Siniša Vuksan" userId="3af124f9-b8e7-46e3-9422-21ae1d17ac0b" providerId="ADAL" clId="{55CA9918-49A5-44D9-99D1-5C8235A8EB5D}" dt="2021-09-21T07:52:56.151" v="1121" actId="1076"/>
          <ac:picMkLst>
            <pc:docMk/>
            <pc:sldMk cId="4110838971" sldId="547"/>
            <ac:picMk id="43" creationId="{B726FA07-1D23-45F7-A0EC-EBA020EB0981}"/>
          </ac:picMkLst>
        </pc:picChg>
        <pc:picChg chg="add mod">
          <ac:chgData name="Siniša Vuksan" userId="3af124f9-b8e7-46e3-9422-21ae1d17ac0b" providerId="ADAL" clId="{55CA9918-49A5-44D9-99D1-5C8235A8EB5D}" dt="2021-09-21T07:43:18.712" v="911" actId="1038"/>
          <ac:picMkLst>
            <pc:docMk/>
            <pc:sldMk cId="4110838971" sldId="547"/>
            <ac:picMk id="1026" creationId="{C44ECA2A-F890-472B-A0FD-63DD3FA8D8E8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  <pc:sldChg chg="addSp modSp ord modAnim">
        <pc:chgData name="Siniša Vuksan" userId="3af124f9-b8e7-46e3-9422-21ae1d17ac0b" providerId="ADAL" clId="{D6F7B15F-22FF-425B-B979-1D15F7CB28F4}" dt="2021-08-28T10:26:30.203" v="1531"/>
        <pc:sldMkLst>
          <pc:docMk/>
          <pc:sldMk cId="386841859" sldId="436"/>
        </pc:sldMkLst>
        <pc:spChg chg="mod">
          <ac:chgData name="Siniša Vuksan" userId="3af124f9-b8e7-46e3-9422-21ae1d17ac0b" providerId="ADAL" clId="{D6F7B15F-22FF-425B-B979-1D15F7CB28F4}" dt="2021-08-28T10:22:41.749" v="1528" actId="107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D6F7B15F-22FF-425B-B979-1D15F7CB28F4}" dt="2021-08-28T10:15:39.382" v="1257" actId="20577"/>
          <ac:spMkLst>
            <pc:docMk/>
            <pc:sldMk cId="386841859" sldId="436"/>
            <ac:spMk id="7" creationId="{0256D9EB-C20B-45FA-9F3D-124012366C9E}"/>
          </ac:spMkLst>
        </pc:spChg>
        <pc:spChg chg="add mod">
          <ac:chgData name="Siniša Vuksan" userId="3af124f9-b8e7-46e3-9422-21ae1d17ac0b" providerId="ADAL" clId="{D6F7B15F-22FF-425B-B979-1D15F7CB28F4}" dt="2021-08-28T10:22:50.417" v="1530" actId="20577"/>
          <ac:spMkLst>
            <pc:docMk/>
            <pc:sldMk cId="386841859" sldId="436"/>
            <ac:spMk id="8" creationId="{A9140E20-399B-44D7-A17A-5ED03BB41DC0}"/>
          </ac:spMkLst>
        </pc:spChg>
        <pc:picChg chg="mod">
          <ac:chgData name="Siniša Vuksan" userId="3af124f9-b8e7-46e3-9422-21ae1d17ac0b" providerId="ADAL" clId="{D6F7B15F-22FF-425B-B979-1D15F7CB28F4}" dt="2021-08-28T10:17:05.697" v="1262" actId="14100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Vuksan" userId="3af124f9-b8e7-46e3-9422-21ae1d17ac0b" providerId="ADAL" clId="{D6F7B15F-22FF-425B-B979-1D15F7CB28F4}" dt="2021-08-28T10:15:23.889" v="1253" actId="1076"/>
          <ac:picMkLst>
            <pc:docMk/>
            <pc:sldMk cId="386841859" sldId="43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D6F7B15F-22FF-425B-B979-1D15F7CB28F4}" dt="2021-08-28T10:22:29.672" v="1527" actId="14100"/>
          <ac:picMkLst>
            <pc:docMk/>
            <pc:sldMk cId="386841859" sldId="436"/>
            <ac:picMk id="9" creationId="{AADD66E0-6FBF-4BC7-9ED8-276C2D6AA6C0}"/>
          </ac:picMkLst>
        </pc:picChg>
      </pc:sldChg>
    </pc:docChg>
  </pc:docChgLst>
  <pc:docChgLst>
    <pc:chgData name="Siniša Vuksan" userId="3af124f9-b8e7-46e3-9422-21ae1d17ac0b" providerId="ADAL" clId="{60404417-70EA-4562-99B0-FF0AA0CDD73A}"/>
  </pc:docChgLst>
  <pc:docChgLst>
    <pc:chgData name="Siniša ᵀᴴᴱ ᴼᴿᴵᴳᴵᴻᴬᴸ Wolfenstein" userId="215f646470bc261a" providerId="LiveId" clId="{02FC7EFA-2E7F-4788-AACD-E0736368D5A1}"/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add delAnim modAnim">
        <pc:chgData name="Siniša Vuksan" userId="3af124f9-b8e7-46e3-9422-21ae1d17ac0b" providerId="ADAL" clId="{6D9769B0-CF24-4F53-B31F-FD375746DCFE}" dt="2021-09-17T11:22:52.642" v="521" actId="20577"/>
        <pc:sldMkLst>
          <pc:docMk/>
          <pc:sldMk cId="386841859" sldId="436"/>
        </pc:sldMkLst>
        <pc:spChg chg="mod">
          <ac:chgData name="Siniša Vuksan" userId="3af124f9-b8e7-46e3-9422-21ae1d17ac0b" providerId="ADAL" clId="{6D9769B0-CF24-4F53-B31F-FD375746DCFE}" dt="2021-09-17T11:22:52.642" v="521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6D9769B0-CF24-4F53-B31F-FD375746DCFE}" dt="2021-09-17T11:17:16.629" v="418" actId="20577"/>
          <ac:spMkLst>
            <pc:docMk/>
            <pc:sldMk cId="386841859" sldId="436"/>
            <ac:spMk id="7" creationId="{0256D9EB-C20B-45FA-9F3D-124012366C9E}"/>
          </ac:spMkLst>
        </pc:spChg>
        <pc:spChg chg="mod">
          <ac:chgData name="Siniša Vuksan" userId="3af124f9-b8e7-46e3-9422-21ae1d17ac0b" providerId="ADAL" clId="{6D9769B0-CF24-4F53-B31F-FD375746DCFE}" dt="2021-09-17T11:16:06.588" v="412" actId="255"/>
          <ac:spMkLst>
            <pc:docMk/>
            <pc:sldMk cId="386841859" sldId="436"/>
            <ac:spMk id="8" creationId="{A3B0F949-2805-4B8E-932B-15CB682A16FE}"/>
          </ac:spMkLst>
        </pc:spChg>
        <pc:spChg chg="mod">
          <ac:chgData name="Siniša Vuksan" userId="3af124f9-b8e7-46e3-9422-21ae1d17ac0b" providerId="ADAL" clId="{6D9769B0-CF24-4F53-B31F-FD375746DCFE}" dt="2021-09-17T11:12:41.921" v="141" actId="27636"/>
          <ac:spMkLst>
            <pc:docMk/>
            <pc:sldMk cId="386841859" sldId="436"/>
            <ac:spMk id="10" creationId="{4B2349A6-8903-43C1-9216-2DE1B381E62F}"/>
          </ac:spMkLst>
        </pc:spChg>
        <pc:picChg chg="mod">
          <ac:chgData name="Siniša Vuksan" userId="3af124f9-b8e7-46e3-9422-21ae1d17ac0b" providerId="ADAL" clId="{6D9769B0-CF24-4F53-B31F-FD375746DCFE}" dt="2021-09-17T11:21:12.835" v="429" actId="1037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Vuksan" userId="3af124f9-b8e7-46e3-9422-21ae1d17ac0b" providerId="ADAL" clId="{6D9769B0-CF24-4F53-B31F-FD375746DCFE}" dt="2021-09-17T11:17:10.204" v="417" actId="14826"/>
          <ac:picMkLst>
            <pc:docMk/>
            <pc:sldMk cId="386841859" sldId="4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6D9769B0-CF24-4F53-B31F-FD375746DCFE}" dt="2021-09-17T11:08:59.588" v="21" actId="478"/>
          <ac:picMkLst>
            <pc:docMk/>
            <pc:sldMk cId="386841859" sldId="436"/>
            <ac:picMk id="9" creationId="{CE5C8835-1677-4EA3-976B-B00E8D09EA60}"/>
          </ac:picMkLst>
        </pc:picChg>
        <pc:picChg chg="del">
          <ac:chgData name="Siniša Vuksan" userId="3af124f9-b8e7-46e3-9422-21ae1d17ac0b" providerId="ADAL" clId="{6D9769B0-CF24-4F53-B31F-FD375746DCFE}" dt="2021-09-17T11:08:59.588" v="21" actId="478"/>
          <ac:picMkLst>
            <pc:docMk/>
            <pc:sldMk cId="386841859" sldId="436"/>
            <ac:picMk id="11" creationId="{DCAA8978-336E-46CB-80CE-76A0F6B42F88}"/>
          </ac:picMkLst>
        </pc:picChg>
        <pc:picChg chg="del">
          <ac:chgData name="Siniša Vuksan" userId="3af124f9-b8e7-46e3-9422-21ae1d17ac0b" providerId="ADAL" clId="{6D9769B0-CF24-4F53-B31F-FD375746DCFE}" dt="2021-09-17T11:08:59.588" v="21" actId="478"/>
          <ac:picMkLst>
            <pc:docMk/>
            <pc:sldMk cId="386841859" sldId="436"/>
            <ac:picMk id="12" creationId="{DE8A2758-F48D-4367-893C-B6897E928C27}"/>
          </ac:picMkLst>
        </pc:picChg>
        <pc:picChg chg="del">
          <ac:chgData name="Siniša Vuksan" userId="3af124f9-b8e7-46e3-9422-21ae1d17ac0b" providerId="ADAL" clId="{6D9769B0-CF24-4F53-B31F-FD375746DCFE}" dt="2021-09-17T11:08:59.588" v="21" actId="478"/>
          <ac:picMkLst>
            <pc:docMk/>
            <pc:sldMk cId="386841859" sldId="436"/>
            <ac:picMk id="13" creationId="{75971FFC-3533-4FF9-981E-38E45FC16627}"/>
          </ac:picMkLst>
        </pc:picChg>
      </pc:sldChg>
      <pc:sldChg chg="modSp add ord">
        <pc:chgData name="Siniša Vuksan" userId="3af124f9-b8e7-46e3-9422-21ae1d17ac0b" providerId="ADAL" clId="{6D9769B0-CF24-4F53-B31F-FD375746DCFE}" dt="2021-09-17T11:25:14.407" v="532"/>
        <pc:sldMkLst>
          <pc:docMk/>
          <pc:sldMk cId="826183716" sldId="530"/>
        </pc:sldMkLst>
        <pc:picChg chg="mod">
          <ac:chgData name="Siniša Vuksan" userId="3af124f9-b8e7-46e3-9422-21ae1d17ac0b" providerId="ADAL" clId="{6D9769B0-CF24-4F53-B31F-FD375746DCFE}" dt="2021-09-17T11:25:13.016" v="531" actId="14826"/>
          <ac:picMkLst>
            <pc:docMk/>
            <pc:sldMk cId="826183716" sldId="530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  <pc:sldChg chg="modSp modAnim">
        <pc:chgData name="Siniša Vuksan" userId="3af124f9-b8e7-46e3-9422-21ae1d17ac0b" providerId="ADAL" clId="{5107CAB1-1B5B-41D3-99FD-D4C2C6A5AE14}" dt="2021-09-17T13:41:33.076" v="2619" actId="1076"/>
        <pc:sldMkLst>
          <pc:docMk/>
          <pc:sldMk cId="386841859" sldId="436"/>
        </pc:sldMkLst>
        <pc:spChg chg="mod">
          <ac:chgData name="Siniša Vuksan" userId="3af124f9-b8e7-46e3-9422-21ae1d17ac0b" providerId="ADAL" clId="{5107CAB1-1B5B-41D3-99FD-D4C2C6A5AE14}" dt="2021-09-17T13:41:17.745" v="2607" actId="20577"/>
          <ac:spMkLst>
            <pc:docMk/>
            <pc:sldMk cId="386841859" sldId="436"/>
            <ac:spMk id="10" creationId="{4B2349A6-8903-43C1-9216-2DE1B381E62F}"/>
          </ac:spMkLst>
        </pc:spChg>
        <pc:picChg chg="mod">
          <ac:chgData name="Siniša Vuksan" userId="3af124f9-b8e7-46e3-9422-21ae1d17ac0b" providerId="ADAL" clId="{5107CAB1-1B5B-41D3-99FD-D4C2C6A5AE14}" dt="2021-09-17T13:41:33.076" v="2619" actId="107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107CAB1-1B5B-41D3-99FD-D4C2C6A5AE14}" dt="2021-09-17T13:41:27.464" v="2618" actId="1037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5107CAB1-1B5B-41D3-99FD-D4C2C6A5AE14}" dt="2021-09-17T13:12:52.226" v="1727" actId="1076"/>
        <pc:sldMkLst>
          <pc:docMk/>
          <pc:sldMk cId="3012017057" sldId="502"/>
        </pc:sldMkLst>
        <pc:spChg chg="mod">
          <ac:chgData name="Siniša Vuksan" userId="3af124f9-b8e7-46e3-9422-21ae1d17ac0b" providerId="ADAL" clId="{5107CAB1-1B5B-41D3-99FD-D4C2C6A5AE14}" dt="2021-09-17T12:07:24.209" v="363" actId="14100"/>
          <ac:spMkLst>
            <pc:docMk/>
            <pc:sldMk cId="3012017057" sldId="502"/>
            <ac:spMk id="6" creationId="{010AB125-9086-4261-98B4-FC5A0801347C}"/>
          </ac:spMkLst>
        </pc:spChg>
        <pc:spChg chg="mod">
          <ac:chgData name="Siniša Vuksan" userId="3af124f9-b8e7-46e3-9422-21ae1d17ac0b" providerId="ADAL" clId="{5107CAB1-1B5B-41D3-99FD-D4C2C6A5AE14}" dt="2021-09-17T12:04:04.317" v="154" actId="20577"/>
          <ac:spMkLst>
            <pc:docMk/>
            <pc:sldMk cId="3012017057" sldId="502"/>
            <ac:spMk id="7" creationId="{0256D9EB-C20B-45FA-9F3D-124012366C9E}"/>
          </ac:spMkLst>
        </pc:spChg>
        <pc:spChg chg="add mod">
          <ac:chgData name="Siniša Vuksan" userId="3af124f9-b8e7-46e3-9422-21ae1d17ac0b" providerId="ADAL" clId="{5107CAB1-1B5B-41D3-99FD-D4C2C6A5AE14}" dt="2021-09-17T12:09:35.026" v="377" actId="1035"/>
          <ac:spMkLst>
            <pc:docMk/>
            <pc:sldMk cId="3012017057" sldId="502"/>
            <ac:spMk id="8" creationId="{0D4D8F78-1137-4839-9CDD-50FD52D45395}"/>
          </ac:spMkLst>
        </pc:spChg>
        <pc:spChg chg="add mod">
          <ac:chgData name="Siniša Vuksan" userId="3af124f9-b8e7-46e3-9422-21ae1d17ac0b" providerId="ADAL" clId="{5107CAB1-1B5B-41D3-99FD-D4C2C6A5AE14}" dt="2021-09-17T12:09:47.404" v="380" actId="1076"/>
          <ac:spMkLst>
            <pc:docMk/>
            <pc:sldMk cId="3012017057" sldId="502"/>
            <ac:spMk id="9" creationId="{FD2CA582-64E1-49A1-9517-58261CAD3DF3}"/>
          </ac:spMkLst>
        </pc:spChg>
        <pc:spChg chg="add mod">
          <ac:chgData name="Siniša Vuksan" userId="3af124f9-b8e7-46e3-9422-21ae1d17ac0b" providerId="ADAL" clId="{5107CAB1-1B5B-41D3-99FD-D4C2C6A5AE14}" dt="2021-09-17T12:10:08.376" v="389" actId="1035"/>
          <ac:spMkLst>
            <pc:docMk/>
            <pc:sldMk cId="3012017057" sldId="502"/>
            <ac:spMk id="10" creationId="{0244DE87-E145-45A8-B411-9E5E39834DA7}"/>
          </ac:spMkLst>
        </pc:spChg>
        <pc:spChg chg="add mod">
          <ac:chgData name="Siniša Vuksan" userId="3af124f9-b8e7-46e3-9422-21ae1d17ac0b" providerId="ADAL" clId="{5107CAB1-1B5B-41D3-99FD-D4C2C6A5AE14}" dt="2021-09-17T12:10:40.311" v="394" actId="1035"/>
          <ac:spMkLst>
            <pc:docMk/>
            <pc:sldMk cId="3012017057" sldId="502"/>
            <ac:spMk id="11" creationId="{90E24555-A35A-4B11-89BD-09C11F1DF5A8}"/>
          </ac:spMkLst>
        </pc:spChg>
        <pc:spChg chg="add mod">
          <ac:chgData name="Siniša Vuksan" userId="3af124f9-b8e7-46e3-9422-21ae1d17ac0b" providerId="ADAL" clId="{5107CAB1-1B5B-41D3-99FD-D4C2C6A5AE14}" dt="2021-09-17T12:10:59.817" v="398" actId="1035"/>
          <ac:spMkLst>
            <pc:docMk/>
            <pc:sldMk cId="3012017057" sldId="502"/>
            <ac:spMk id="12" creationId="{C5FC38CC-C4B6-4455-A94A-C4CB98D5E28B}"/>
          </ac:spMkLst>
        </pc:spChg>
        <pc:spChg chg="add mod">
          <ac:chgData name="Siniša Vuksan" userId="3af124f9-b8e7-46e3-9422-21ae1d17ac0b" providerId="ADAL" clId="{5107CAB1-1B5B-41D3-99FD-D4C2C6A5AE14}" dt="2021-09-17T12:11:13.024" v="401" actId="1076"/>
          <ac:spMkLst>
            <pc:docMk/>
            <pc:sldMk cId="3012017057" sldId="502"/>
            <ac:spMk id="13" creationId="{1218E647-1AE6-40E3-82ED-C21ED5F90C3F}"/>
          </ac:spMkLst>
        </pc:spChg>
        <pc:spChg chg="add mod">
          <ac:chgData name="Siniša Vuksan" userId="3af124f9-b8e7-46e3-9422-21ae1d17ac0b" providerId="ADAL" clId="{5107CAB1-1B5B-41D3-99FD-D4C2C6A5AE14}" dt="2021-09-17T12:11:27.498" v="407" actId="1038"/>
          <ac:spMkLst>
            <pc:docMk/>
            <pc:sldMk cId="3012017057" sldId="502"/>
            <ac:spMk id="14" creationId="{FB6C80B8-AFC7-4FA8-BC76-D787904C8B10}"/>
          </ac:spMkLst>
        </pc:spChg>
        <pc:spChg chg="add mod">
          <ac:chgData name="Siniša Vuksan" userId="3af124f9-b8e7-46e3-9422-21ae1d17ac0b" providerId="ADAL" clId="{5107CAB1-1B5B-41D3-99FD-D4C2C6A5AE14}" dt="2021-09-17T12:11:38.267" v="411" actId="1036"/>
          <ac:spMkLst>
            <pc:docMk/>
            <pc:sldMk cId="3012017057" sldId="502"/>
            <ac:spMk id="15" creationId="{11B06F69-FDA4-4101-A244-632CF034036D}"/>
          </ac:spMkLst>
        </pc:spChg>
        <pc:picChg chg="mod">
          <ac:chgData name="Siniša Vuksan" userId="3af124f9-b8e7-46e3-9422-21ae1d17ac0b" providerId="ADAL" clId="{5107CAB1-1B5B-41D3-99FD-D4C2C6A5AE14}" dt="2021-09-17T12:09:56.984" v="384" actId="1076"/>
          <ac:picMkLst>
            <pc:docMk/>
            <pc:sldMk cId="3012017057" sldId="502"/>
            <ac:picMk id="2" creationId="{79AB126F-5218-4223-8FB3-6BD5D18FF2B3}"/>
          </ac:picMkLst>
        </pc:picChg>
        <pc:picChg chg="mod">
          <ac:chgData name="Siniša Vuksan" userId="3af124f9-b8e7-46e3-9422-21ae1d17ac0b" providerId="ADAL" clId="{5107CAB1-1B5B-41D3-99FD-D4C2C6A5AE14}" dt="2021-09-17T13:12:52.226" v="1727" actId="1076"/>
          <ac:picMkLst>
            <pc:docMk/>
            <pc:sldMk cId="3012017057" sldId="502"/>
            <ac:picMk id="4" creationId="{1B2619D9-4F98-4A11-8FFE-57C7EB1F529A}"/>
          </ac:picMkLst>
        </pc:picChg>
      </pc:sldChg>
      <pc:sldChg chg="delSp modSp ord delAnim modAnim">
        <pc:chgData name="Siniša Vuksan" userId="3af124f9-b8e7-46e3-9422-21ae1d17ac0b" providerId="ADAL" clId="{5107CAB1-1B5B-41D3-99FD-D4C2C6A5AE14}" dt="2021-09-17T12:03:04.062" v="152" actId="14100"/>
        <pc:sldMkLst>
          <pc:docMk/>
          <pc:sldMk cId="826183716" sldId="530"/>
        </pc:sldMkLst>
        <pc:spChg chg="mod">
          <ac:chgData name="Siniša Vuksan" userId="3af124f9-b8e7-46e3-9422-21ae1d17ac0b" providerId="ADAL" clId="{5107CAB1-1B5B-41D3-99FD-D4C2C6A5AE14}" dt="2021-09-17T12:02:41.198" v="147" actId="27636"/>
          <ac:spMkLst>
            <pc:docMk/>
            <pc:sldMk cId="826183716" sldId="530"/>
            <ac:spMk id="7" creationId="{366C3C51-3EB9-400B-8A3E-D5267FAE3906}"/>
          </ac:spMkLst>
        </pc:spChg>
        <pc:spChg chg="del">
          <ac:chgData name="Siniša Vuksan" userId="3af124f9-b8e7-46e3-9422-21ae1d17ac0b" providerId="ADAL" clId="{5107CAB1-1B5B-41D3-99FD-D4C2C6A5AE14}" dt="2021-09-17T12:00:14.302" v="19" actId="478"/>
          <ac:spMkLst>
            <pc:docMk/>
            <pc:sldMk cId="826183716" sldId="530"/>
            <ac:spMk id="12" creationId="{A0100A95-8BA7-4668-A596-333D5D76D51C}"/>
          </ac:spMkLst>
        </pc:spChg>
        <pc:picChg chg="mod">
          <ac:chgData name="Siniša Vuksan" userId="3af124f9-b8e7-46e3-9422-21ae1d17ac0b" providerId="ADAL" clId="{5107CAB1-1B5B-41D3-99FD-D4C2C6A5AE14}" dt="2021-09-17T12:02:47.885" v="148" actId="14100"/>
          <ac:picMkLst>
            <pc:docMk/>
            <pc:sldMk cId="826183716" sldId="530"/>
            <ac:picMk id="3" creationId="{897233A6-7FF5-468E-B995-FDF8254D1224}"/>
          </ac:picMkLst>
        </pc:picChg>
        <pc:picChg chg="mod">
          <ac:chgData name="Siniša Vuksan" userId="3af124f9-b8e7-46e3-9422-21ae1d17ac0b" providerId="ADAL" clId="{5107CAB1-1B5B-41D3-99FD-D4C2C6A5AE14}" dt="2021-09-17T12:03:04.062" v="152" actId="14100"/>
          <ac:picMkLst>
            <pc:docMk/>
            <pc:sldMk cId="826183716" sldId="530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bookwidgets.com/play/TB6HWTF" TargetMode="External"/><Relationship Id="rId4" Type="http://schemas.openxmlformats.org/officeDocument/2006/relationships/hyperlink" Target="https://learningapps.org/watch?v=pngkcqf2k21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too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human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6;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Moving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away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188D7D51-9D4C-40C4-848F-2F1A7CB953E2}"/>
              </a:ext>
            </a:extLst>
          </p:cNvPr>
          <p:cNvSpPr txBox="1">
            <a:spLocks/>
          </p:cNvSpPr>
          <p:nvPr/>
        </p:nvSpPr>
        <p:spPr>
          <a:xfrm>
            <a:off x="266058" y="3293461"/>
            <a:ext cx="7094284" cy="491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m</a:t>
            </a:r>
            <a:r>
              <a:rPr lang="en-US" sz="1900" b="1" dirty="0" err="1"/>
              <a:t>ess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s</a:t>
            </a:r>
            <a:r>
              <a:rPr lang="en-US" sz="1900" b="1" dirty="0" err="1"/>
              <a:t>tuffed</a:t>
            </a:r>
            <a:r>
              <a:rPr lang="hr-HR" sz="1900" b="1" dirty="0"/>
              <a:t> </a:t>
            </a:r>
            <a:r>
              <a:rPr lang="en-US" sz="1900" b="1" dirty="0"/>
              <a:t>with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far-away places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b</a:t>
            </a:r>
            <a:r>
              <a:rPr lang="en-US" sz="1900" b="1" dirty="0"/>
              <a:t>rainstorm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o</a:t>
            </a:r>
            <a:r>
              <a:rPr lang="en-US" sz="1900" b="1" dirty="0" err="1"/>
              <a:t>utline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draft</a:t>
            </a:r>
          </a:p>
          <a:p>
            <a:pPr marL="0" indent="0">
              <a:buNone/>
            </a:pPr>
            <a:r>
              <a:rPr lang="hr-HR" sz="1900" b="1" dirty="0"/>
              <a:t>n</a:t>
            </a:r>
            <a:r>
              <a:rPr lang="en-US" sz="1900" b="1" dirty="0"/>
              <a:t>eat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to have in common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to fall apart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8457861" y="596974"/>
            <a:ext cx="3669734" cy="6246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beginning of this short story</a:t>
            </a:r>
            <a:r>
              <a:rPr lang="hr-HR" sz="2000" b="1" dirty="0"/>
              <a:t> </a:t>
            </a:r>
            <a:r>
              <a:rPr lang="en-US" sz="2000" b="1" dirty="0"/>
              <a:t>and say: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Who are Adam and Robin?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are they like?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makes them hang out together?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What kinds of problems does Adam have?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3B0F949-2805-4B8E-932B-15CB682A16FE}"/>
              </a:ext>
            </a:extLst>
          </p:cNvPr>
          <p:cNvSpPr txBox="1">
            <a:spLocks/>
          </p:cNvSpPr>
          <p:nvPr/>
        </p:nvSpPr>
        <p:spPr>
          <a:xfrm>
            <a:off x="2274632" y="3355105"/>
            <a:ext cx="7094284" cy="491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nered</a:t>
            </a:r>
          </a:p>
          <a:p>
            <a:pPr marL="0" indent="0">
              <a:buNone/>
            </a:pPr>
            <a:r>
              <a:rPr lang="hr-HR" sz="1900" i="1" dirty="0"/>
              <a:t>napunjen sa</a:t>
            </a:r>
          </a:p>
          <a:p>
            <a:pPr marL="0" indent="0">
              <a:buNone/>
            </a:pPr>
            <a:r>
              <a:rPr lang="hr-HR" sz="1900" i="1" dirty="0"/>
              <a:t>daleka mjesta</a:t>
            </a:r>
          </a:p>
          <a:p>
            <a:pPr marL="0" indent="0">
              <a:buNone/>
            </a:pPr>
            <a:r>
              <a:rPr lang="hr-HR" sz="1900" i="1" dirty="0"/>
              <a:t>oluja ideja</a:t>
            </a:r>
          </a:p>
          <a:p>
            <a:pPr marL="0" indent="0">
              <a:buNone/>
            </a:pPr>
            <a:r>
              <a:rPr lang="hr-HR" sz="1900" i="1" dirty="0"/>
              <a:t>obris</a:t>
            </a:r>
          </a:p>
          <a:p>
            <a:pPr marL="0" indent="0">
              <a:buNone/>
            </a:pPr>
            <a:r>
              <a:rPr lang="hr-HR" sz="1900" i="1" dirty="0"/>
              <a:t>nacrt</a:t>
            </a:r>
          </a:p>
          <a:p>
            <a:pPr marL="0" indent="0">
              <a:buNone/>
            </a:pPr>
            <a:r>
              <a:rPr lang="hr-HR" sz="1900" i="1" dirty="0"/>
              <a:t>uredno</a:t>
            </a:r>
          </a:p>
          <a:p>
            <a:pPr marL="0" indent="0">
              <a:buNone/>
            </a:pPr>
            <a:r>
              <a:rPr lang="hr-HR" sz="1900" i="1" dirty="0"/>
              <a:t>imati zajedničko</a:t>
            </a:r>
          </a:p>
          <a:p>
            <a:pPr marL="0" indent="0">
              <a:buNone/>
            </a:pPr>
            <a:r>
              <a:rPr lang="hr-HR" sz="1900" i="1" dirty="0"/>
              <a:t>raspasti se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0"/>
            <a:ext cx="4839053" cy="684114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685864"/>
            <a:ext cx="8131359" cy="59255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841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"/>
            <a:ext cx="4857196" cy="68636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897233A6-7FF5-468E-B995-FDF8254D1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0" y="756576"/>
            <a:ext cx="10435659" cy="55089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26183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8" y="9998"/>
            <a:ext cx="4828099" cy="684182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19.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460905"/>
            <a:ext cx="4573387" cy="17075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0009" y="679269"/>
            <a:ext cx="7172173" cy="495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 does Robin feel after she hears where</a:t>
            </a:r>
            <a:r>
              <a:rPr lang="hr-HR" sz="2000" b="1" dirty="0"/>
              <a:t> </a:t>
            </a:r>
            <a:r>
              <a:rPr lang="en-US" sz="2000" b="1" dirty="0"/>
              <a:t>Adam is moving?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What is it that Robin doesn’t know?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Come up with the rest of the story.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7B93508-BB5E-4E82-A78A-53A9AC108C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18" y="2302959"/>
            <a:ext cx="9191625" cy="43529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6F10F185-12C6-4513-B46A-6D9D6B2BBA07}"/>
              </a:ext>
            </a:extLst>
          </p:cNvPr>
          <p:cNvSpPr txBox="1">
            <a:spLocks/>
          </p:cNvSpPr>
          <p:nvPr/>
        </p:nvSpPr>
        <p:spPr>
          <a:xfrm>
            <a:off x="9540499" y="2302959"/>
            <a:ext cx="2651502" cy="454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Write the ending to this short story.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Here are a few ideas on how to develop</a:t>
            </a:r>
            <a:r>
              <a:rPr lang="hr-HR" sz="2000" b="1" dirty="0"/>
              <a:t> </a:t>
            </a:r>
            <a:r>
              <a:rPr lang="en-US" sz="2000" b="1" dirty="0"/>
              <a:t>the story.</a:t>
            </a:r>
            <a:r>
              <a:rPr lang="hr-HR" sz="2000" b="1" dirty="0"/>
              <a:t>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You don’t have to use them if you have</a:t>
            </a:r>
            <a:r>
              <a:rPr lang="hr-HR" sz="2000" b="1" dirty="0"/>
              <a:t> </a:t>
            </a:r>
            <a:r>
              <a:rPr lang="en-US" sz="2000" b="1" dirty="0"/>
              <a:t>your own ideas about the ending.</a:t>
            </a:r>
            <a:r>
              <a:rPr lang="hr-HR" sz="2000" b="1" dirty="0"/>
              <a:t> </a:t>
            </a: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301201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9055" y="323273"/>
            <a:ext cx="7288540" cy="652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this short story outline. Put it in order.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hr-HR" sz="1600" b="1" dirty="0" err="1"/>
              <a:t>opening</a:t>
            </a:r>
            <a:r>
              <a:rPr lang="hr-HR" sz="1600" dirty="0"/>
              <a:t> 		</a:t>
            </a:r>
            <a:r>
              <a:rPr lang="hr-HR" sz="1600" i="1" dirty="0"/>
              <a:t>uvod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b="1" dirty="0" err="1"/>
              <a:t>rising</a:t>
            </a:r>
            <a:r>
              <a:rPr lang="hr-HR" sz="1600" b="1" dirty="0"/>
              <a:t> </a:t>
            </a:r>
            <a:r>
              <a:rPr lang="hr-HR" sz="1600" b="1" dirty="0" err="1"/>
              <a:t>action</a:t>
            </a:r>
            <a:r>
              <a:rPr lang="hr-HR" sz="1600" b="1" dirty="0"/>
              <a:t> </a:t>
            </a:r>
            <a:r>
              <a:rPr lang="hr-HR" sz="1600" dirty="0"/>
              <a:t>	</a:t>
            </a:r>
            <a:r>
              <a:rPr lang="hr-HR" sz="1600" i="1" dirty="0"/>
              <a:t>početak radnje 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b="1" dirty="0" err="1"/>
              <a:t>climax</a:t>
            </a:r>
            <a:r>
              <a:rPr lang="hr-HR" sz="1600" dirty="0"/>
              <a:t> 		</a:t>
            </a:r>
            <a:r>
              <a:rPr lang="hr-HR" sz="1600" i="1" dirty="0"/>
              <a:t>vrhunac radnje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b="1" dirty="0" err="1"/>
              <a:t>falling</a:t>
            </a:r>
            <a:r>
              <a:rPr lang="hr-HR" sz="1600" b="1" dirty="0"/>
              <a:t> </a:t>
            </a:r>
            <a:r>
              <a:rPr lang="hr-HR" sz="1600" b="1" dirty="0" err="1"/>
              <a:t>action</a:t>
            </a:r>
            <a:r>
              <a:rPr lang="hr-HR" sz="1600" b="1" dirty="0"/>
              <a:t> </a:t>
            </a:r>
            <a:r>
              <a:rPr lang="hr-HR" sz="1600" dirty="0"/>
              <a:t>	</a:t>
            </a:r>
            <a:r>
              <a:rPr lang="hr-HR" sz="1600" i="1" dirty="0"/>
              <a:t>završetak radnje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b="1" dirty="0" err="1"/>
              <a:t>resolution</a:t>
            </a:r>
            <a:r>
              <a:rPr lang="hr-HR" sz="1600" dirty="0"/>
              <a:t> 		</a:t>
            </a:r>
            <a:r>
              <a:rPr lang="hr-HR" sz="1600" i="1" dirty="0"/>
              <a:t>rasplet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" y="-13788"/>
            <a:ext cx="4820635" cy="685763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2261017"/>
            <a:ext cx="9594576" cy="43994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444C1B16-BE12-45BA-A30C-689FB66E87E0}"/>
              </a:ext>
            </a:extLst>
          </p:cNvPr>
          <p:cNvSpPr txBox="1">
            <a:spLocks/>
          </p:cNvSpPr>
          <p:nvPr/>
        </p:nvSpPr>
        <p:spPr>
          <a:xfrm>
            <a:off x="2454861" y="4625916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Rezervirano mjesto sadržaja 2">
            <a:extLst>
              <a:ext uri="{FF2B5EF4-FFF2-40B4-BE49-F238E27FC236}">
                <a16:creationId xmlns="" xmlns:a16="http://schemas.microsoft.com/office/drawing/2014/main" id="{991B5373-F55E-437E-87C6-0A0301C1866F}"/>
              </a:ext>
            </a:extLst>
          </p:cNvPr>
          <p:cNvSpPr txBox="1">
            <a:spLocks/>
          </p:cNvSpPr>
          <p:nvPr/>
        </p:nvSpPr>
        <p:spPr>
          <a:xfrm>
            <a:off x="2454861" y="6209807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Rezervirano mjesto sadržaja 2">
            <a:extLst>
              <a:ext uri="{FF2B5EF4-FFF2-40B4-BE49-F238E27FC236}">
                <a16:creationId xmlns="" xmlns:a16="http://schemas.microsoft.com/office/drawing/2014/main" id="{50B12757-6207-41D0-BDD1-E0F8E7D96FFE}"/>
              </a:ext>
            </a:extLst>
          </p:cNvPr>
          <p:cNvSpPr txBox="1">
            <a:spLocks/>
          </p:cNvSpPr>
          <p:nvPr/>
        </p:nvSpPr>
        <p:spPr>
          <a:xfrm>
            <a:off x="2454861" y="5255895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zervirano mjesto sadržaja 2">
            <a:extLst>
              <a:ext uri="{FF2B5EF4-FFF2-40B4-BE49-F238E27FC236}">
                <a16:creationId xmlns="" xmlns:a16="http://schemas.microsoft.com/office/drawing/2014/main" id="{9794041E-F93A-49E9-B390-451A3BD11CE3}"/>
              </a:ext>
            </a:extLst>
          </p:cNvPr>
          <p:cNvSpPr txBox="1">
            <a:spLocks/>
          </p:cNvSpPr>
          <p:nvPr/>
        </p:nvSpPr>
        <p:spPr>
          <a:xfrm>
            <a:off x="2454861" y="3352828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ezervirano mjesto sadržaja 2">
            <a:extLst>
              <a:ext uri="{FF2B5EF4-FFF2-40B4-BE49-F238E27FC236}">
                <a16:creationId xmlns="" xmlns:a16="http://schemas.microsoft.com/office/drawing/2014/main" id="{C0688FCB-B2B9-4F73-ABB6-815E1EC70EC5}"/>
              </a:ext>
            </a:extLst>
          </p:cNvPr>
          <p:cNvSpPr txBox="1">
            <a:spLocks/>
          </p:cNvSpPr>
          <p:nvPr/>
        </p:nvSpPr>
        <p:spPr>
          <a:xfrm>
            <a:off x="2454859" y="4320151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59344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" y="12612"/>
            <a:ext cx="4825939" cy="68636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897233A6-7FF5-468E-B995-FDF8254D1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3" y="1005840"/>
            <a:ext cx="7882530" cy="53410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366C3C51-3EB9-400B-8A3E-D5267FAE3906}"/>
              </a:ext>
            </a:extLst>
          </p:cNvPr>
          <p:cNvSpPr txBox="1">
            <a:spLocks/>
          </p:cNvSpPr>
          <p:nvPr/>
        </p:nvSpPr>
        <p:spPr>
          <a:xfrm>
            <a:off x="4801951" y="244533"/>
            <a:ext cx="7390049" cy="686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Describe how you imagine Tyler using the prompts below.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59614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" y="8085"/>
            <a:ext cx="4828099" cy="684182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19.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5"/>
            <a:ext cx="7179246" cy="62318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471996" y="1058091"/>
            <a:ext cx="4720004" cy="457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these tips on HOW TO WRITE A SHORT STORY because you will need them for the next task.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hr-HR" sz="2000" b="1" dirty="0"/>
              <a:t>1 BRAINSTORM IDEAS</a:t>
            </a:r>
          </a:p>
          <a:p>
            <a:pPr marL="0" indent="0">
              <a:buNone/>
            </a:pPr>
            <a:r>
              <a:rPr lang="hr-HR" sz="2000" b="1" dirty="0"/>
              <a:t>2 MAKE A PLOT OUTLINE</a:t>
            </a:r>
          </a:p>
          <a:p>
            <a:pPr marL="0" indent="0">
              <a:buNone/>
            </a:pPr>
            <a:r>
              <a:rPr lang="hr-HR" sz="2000" b="1" dirty="0"/>
              <a:t>3 MAKE THE FIRST DRAFT</a:t>
            </a:r>
          </a:p>
          <a:p>
            <a:pPr marL="0" indent="0">
              <a:buNone/>
            </a:pPr>
            <a:r>
              <a:rPr lang="hr-HR" sz="2000" b="1" dirty="0"/>
              <a:t>4 POLISH THE FIRST DRAFT</a:t>
            </a:r>
          </a:p>
        </p:txBody>
      </p:sp>
    </p:spTree>
    <p:extLst>
      <p:ext uri="{BB962C8B-B14F-4D97-AF65-F5344CB8AC3E}">
        <p14:creationId xmlns="" xmlns:p14="http://schemas.microsoft.com/office/powerpoint/2010/main" val="3764349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824651" y="2103121"/>
            <a:ext cx="4348930" cy="47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Write a story about Tyler. You can follow the outline given in exercise 1 or you</a:t>
            </a:r>
            <a:r>
              <a:rPr lang="hr-HR" sz="2000" b="1" dirty="0"/>
              <a:t> </a:t>
            </a:r>
            <a:r>
              <a:rPr lang="en-US" sz="2000" b="1" dirty="0"/>
              <a:t>can write your own.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Follow the steps given in your textbook on page 19.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" y="0"/>
            <a:ext cx="4820635" cy="68576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CAE7C5F1-7B08-4824-9C2F-DE9739034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41667"/>
            <a:ext cx="7432767" cy="64519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725287"/>
            <a:ext cx="7432766" cy="9616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412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8" y="16409"/>
            <a:ext cx="4828099" cy="6829006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6471944" y="29472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17.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" y="198995"/>
            <a:ext cx="6103762" cy="67149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471944" y="444136"/>
            <a:ext cx="5720056" cy="457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Before you proofread your story, practice proofreading here.</a:t>
            </a:r>
            <a:r>
              <a:rPr lang="hr-HR" sz="2000" b="1" dirty="0"/>
              <a:t> </a:t>
            </a:r>
            <a:r>
              <a:rPr lang="en-US" sz="2000" b="1" dirty="0"/>
              <a:t>Correct the mistakes in this text. The number of mistakes is written in brackets.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D7E77A79-037A-4D13-8DB3-59EFD45AFDE0}"/>
              </a:ext>
            </a:extLst>
          </p:cNvPr>
          <p:cNvSpPr/>
          <p:nvPr/>
        </p:nvSpPr>
        <p:spPr>
          <a:xfrm>
            <a:off x="6471944" y="5238101"/>
            <a:ext cx="5551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 smtClean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https://learningapps.org/watch?v=pngkcqf2k21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5"/>
              </a:rPr>
              <a:t>https://www.bookwidgets.com/play/TB6HWTF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79C0A1C3-0C4C-4E50-92C0-FFB0C3129DBE}"/>
              </a:ext>
            </a:extLst>
          </p:cNvPr>
          <p:cNvSpPr txBox="1">
            <a:spLocks/>
          </p:cNvSpPr>
          <p:nvPr/>
        </p:nvSpPr>
        <p:spPr>
          <a:xfrm>
            <a:off x="3231353" y="1445744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couldn’t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="" xmlns:a16="http://schemas.microsoft.com/office/drawing/2014/main" id="{C44ECA2A-F890-472B-A0FD-63DD3FA8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3976" y="1703264"/>
            <a:ext cx="656551" cy="58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="" xmlns:a16="http://schemas.microsoft.com/office/drawing/2014/main" id="{8EFAF86B-F1EE-4F28-BA62-CC838C66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8175" y="1703264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87E6015E-14E2-4733-B332-524A412A8F21}"/>
              </a:ext>
            </a:extLst>
          </p:cNvPr>
          <p:cNvSpPr txBox="1">
            <a:spLocks/>
          </p:cNvSpPr>
          <p:nvPr/>
        </p:nvSpPr>
        <p:spPr>
          <a:xfrm>
            <a:off x="5071234" y="1474757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>
                <a:solidFill>
                  <a:srgbClr val="FF0000"/>
                </a:solidFill>
              </a:rPr>
              <a:t>to</a:t>
            </a:r>
          </a:p>
        </p:txBody>
      </p:sp>
      <p:pic>
        <p:nvPicPr>
          <p:cNvPr id="13" name="Picture 2" descr="Vidi izvornu sliku">
            <a:extLst>
              <a:ext uri="{FF2B5EF4-FFF2-40B4-BE49-F238E27FC236}">
                <a16:creationId xmlns="" xmlns:a16="http://schemas.microsoft.com/office/drawing/2014/main" id="{D951553D-2AF9-417A-B145-133319C4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0915" y="2221424"/>
            <a:ext cx="517300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="" xmlns:a16="http://schemas.microsoft.com/office/drawing/2014/main" id="{222F3531-59FE-4CF3-A646-E204682C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9361" y="2171432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DA63CA06-09AD-4F66-A809-79A0A8BEE3FE}"/>
              </a:ext>
            </a:extLst>
          </p:cNvPr>
          <p:cNvSpPr txBox="1">
            <a:spLocks/>
          </p:cNvSpPr>
          <p:nvPr/>
        </p:nvSpPr>
        <p:spPr>
          <a:xfrm>
            <a:off x="3218263" y="1913912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played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0E06060E-D7EC-4EE4-B046-D1A59245EB4B}"/>
              </a:ext>
            </a:extLst>
          </p:cNvPr>
          <p:cNvSpPr txBox="1">
            <a:spLocks/>
          </p:cNvSpPr>
          <p:nvPr/>
        </p:nvSpPr>
        <p:spPr>
          <a:xfrm>
            <a:off x="4148258" y="1913911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with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18" name="Picture 2" descr="Vidi izvornu sliku">
            <a:extLst>
              <a:ext uri="{FF2B5EF4-FFF2-40B4-BE49-F238E27FC236}">
                <a16:creationId xmlns="" xmlns:a16="http://schemas.microsoft.com/office/drawing/2014/main" id="{5F8D40D0-0EE7-4A02-8573-D06D9A2F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9026" y="2677285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4FF66464-D444-491E-AB34-884BBC5F2C11}"/>
              </a:ext>
            </a:extLst>
          </p:cNvPr>
          <p:cNvSpPr txBox="1">
            <a:spLocks/>
          </p:cNvSpPr>
          <p:nvPr/>
        </p:nvSpPr>
        <p:spPr>
          <a:xfrm>
            <a:off x="3364859" y="2399937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off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20" name="Picture 2" descr="Vidi izvornu sliku">
            <a:extLst>
              <a:ext uri="{FF2B5EF4-FFF2-40B4-BE49-F238E27FC236}">
                <a16:creationId xmlns="" xmlns:a16="http://schemas.microsoft.com/office/drawing/2014/main" id="{3FEE26C6-BB2C-4A96-8594-318D4792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0496" y="2914974"/>
            <a:ext cx="843304" cy="9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E9CD11AF-527C-42B5-9C9A-DABED40BC552}"/>
              </a:ext>
            </a:extLst>
          </p:cNvPr>
          <p:cNvSpPr txBox="1">
            <a:spLocks/>
          </p:cNvSpPr>
          <p:nvPr/>
        </p:nvSpPr>
        <p:spPr>
          <a:xfrm>
            <a:off x="3940691" y="2721506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couldn’t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fall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22" name="Picture 2" descr="Vidi izvornu sliku">
            <a:extLst>
              <a:ext uri="{FF2B5EF4-FFF2-40B4-BE49-F238E27FC236}">
                <a16:creationId xmlns="" xmlns:a16="http://schemas.microsoft.com/office/drawing/2014/main" id="{D5972EF4-9018-4CF8-8284-CFF9BDC2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9280" y="3165576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="" xmlns:a16="http://schemas.microsoft.com/office/drawing/2014/main" id="{3BC23F41-F827-42EA-8779-D81F9202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2736" y="3431977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FA94938C-A5CC-4D62-9FBB-4AD5DC927E06}"/>
              </a:ext>
            </a:extLst>
          </p:cNvPr>
          <p:cNvSpPr txBox="1">
            <a:spLocks/>
          </p:cNvSpPr>
          <p:nvPr/>
        </p:nvSpPr>
        <p:spPr>
          <a:xfrm>
            <a:off x="3501516" y="2979025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many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AADFE484-DBF9-4E9B-BF7A-EE1629497FF0}"/>
              </a:ext>
            </a:extLst>
          </p:cNvPr>
          <p:cNvSpPr txBox="1">
            <a:spLocks/>
          </p:cNvSpPr>
          <p:nvPr/>
        </p:nvSpPr>
        <p:spPr>
          <a:xfrm>
            <a:off x="4091860" y="3215567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collect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27" name="Picture 2" descr="Vidi izvornu sliku">
            <a:extLst>
              <a:ext uri="{FF2B5EF4-FFF2-40B4-BE49-F238E27FC236}">
                <a16:creationId xmlns="" xmlns:a16="http://schemas.microsoft.com/office/drawing/2014/main" id="{EE44B480-2253-4D30-A054-434D160C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1391" y="3726785"/>
            <a:ext cx="517300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17D4C29A-CBF4-4906-9B03-8FC9DEC18C09}"/>
              </a:ext>
            </a:extLst>
          </p:cNvPr>
          <p:cNvSpPr txBox="1">
            <a:spLocks/>
          </p:cNvSpPr>
          <p:nvPr/>
        </p:nvSpPr>
        <p:spPr>
          <a:xfrm>
            <a:off x="3359674" y="3452109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princess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29" name="Picture 2" descr="Vidi izvornu sliku">
            <a:extLst>
              <a:ext uri="{FF2B5EF4-FFF2-40B4-BE49-F238E27FC236}">
                <a16:creationId xmlns="" xmlns:a16="http://schemas.microsoft.com/office/drawing/2014/main" id="{0DC70AB8-2320-4386-A77F-EE65E9D5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1472" y="4414762"/>
            <a:ext cx="517300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FFB7D710-CA76-462E-9C94-62AB8F559714}"/>
              </a:ext>
            </a:extLst>
          </p:cNvPr>
          <p:cNvSpPr txBox="1">
            <a:spLocks/>
          </p:cNvSpPr>
          <p:nvPr/>
        </p:nvSpPr>
        <p:spPr>
          <a:xfrm>
            <a:off x="3888450" y="4071717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turned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31" name="Picture 2" descr="Vidi izvornu sliku">
            <a:extLst>
              <a:ext uri="{FF2B5EF4-FFF2-40B4-BE49-F238E27FC236}">
                <a16:creationId xmlns="" xmlns:a16="http://schemas.microsoft.com/office/drawing/2014/main" id="{5B1EB230-49DB-4FCF-9CEE-68DB067D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9081" y="4891824"/>
            <a:ext cx="517300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5838BB1E-A257-4253-86BE-9D598A6E8FEE}"/>
              </a:ext>
            </a:extLst>
          </p:cNvPr>
          <p:cNvSpPr txBox="1">
            <a:spLocks/>
          </p:cNvSpPr>
          <p:nvPr/>
        </p:nvSpPr>
        <p:spPr>
          <a:xfrm>
            <a:off x="3188550" y="4627426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stopped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33" name="Picture 2" descr="Vidi izvornu sliku">
            <a:extLst>
              <a:ext uri="{FF2B5EF4-FFF2-40B4-BE49-F238E27FC236}">
                <a16:creationId xmlns="" xmlns:a16="http://schemas.microsoft.com/office/drawing/2014/main" id="{E9DEB583-8AE6-4228-9591-432B40F9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95915" y="4888557"/>
            <a:ext cx="656551" cy="58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zervirano mjesto sadržaja 2">
            <a:extLst>
              <a:ext uri="{FF2B5EF4-FFF2-40B4-BE49-F238E27FC236}">
                <a16:creationId xmlns="" xmlns:a16="http://schemas.microsoft.com/office/drawing/2014/main" id="{D89D2853-D603-44A3-8DEA-B03B514E699F}"/>
              </a:ext>
            </a:extLst>
          </p:cNvPr>
          <p:cNvSpPr txBox="1">
            <a:spLocks/>
          </p:cNvSpPr>
          <p:nvPr/>
        </p:nvSpPr>
        <p:spPr>
          <a:xfrm>
            <a:off x="5223629" y="4635894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exhausted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35" name="Picture 2" descr="Vidi izvornu sliku">
            <a:extLst>
              <a:ext uri="{FF2B5EF4-FFF2-40B4-BE49-F238E27FC236}">
                <a16:creationId xmlns="" xmlns:a16="http://schemas.microsoft.com/office/drawing/2014/main" id="{503D444A-5BF2-4BAE-BC94-B68238FF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1391" y="5120129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zervirano mjesto sadržaja 2">
            <a:extLst>
              <a:ext uri="{FF2B5EF4-FFF2-40B4-BE49-F238E27FC236}">
                <a16:creationId xmlns="" xmlns:a16="http://schemas.microsoft.com/office/drawing/2014/main" id="{37FCBF2F-8E0E-4252-8428-9B46F861F10A}"/>
              </a:ext>
            </a:extLst>
          </p:cNvPr>
          <p:cNvSpPr txBox="1">
            <a:spLocks/>
          </p:cNvSpPr>
          <p:nvPr/>
        </p:nvSpPr>
        <p:spPr>
          <a:xfrm>
            <a:off x="3377260" y="4878445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quite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37" name="Picture 2" descr="Vidi izvornu sliku">
            <a:extLst>
              <a:ext uri="{FF2B5EF4-FFF2-40B4-BE49-F238E27FC236}">
                <a16:creationId xmlns="" xmlns:a16="http://schemas.microsoft.com/office/drawing/2014/main" id="{3190EB9F-8BEA-4754-B2A9-16D94917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6381" y="5609684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zervirano mjesto sadržaja 2">
            <a:extLst>
              <a:ext uri="{FF2B5EF4-FFF2-40B4-BE49-F238E27FC236}">
                <a16:creationId xmlns="" xmlns:a16="http://schemas.microsoft.com/office/drawing/2014/main" id="{B0610680-4035-47E7-B4E0-779163F90B21}"/>
              </a:ext>
            </a:extLst>
          </p:cNvPr>
          <p:cNvSpPr txBox="1">
            <a:spLocks/>
          </p:cNvSpPr>
          <p:nvPr/>
        </p:nvSpPr>
        <p:spPr>
          <a:xfrm>
            <a:off x="3595871" y="5355013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feel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39" name="Picture 2" descr="Vidi izvornu sliku">
            <a:extLst>
              <a:ext uri="{FF2B5EF4-FFF2-40B4-BE49-F238E27FC236}">
                <a16:creationId xmlns="" xmlns:a16="http://schemas.microsoft.com/office/drawing/2014/main" id="{122A069E-358C-4F66-BA6E-DC47656D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1330" y="5842261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zervirano mjesto sadržaja 2">
            <a:extLst>
              <a:ext uri="{FF2B5EF4-FFF2-40B4-BE49-F238E27FC236}">
                <a16:creationId xmlns="" xmlns:a16="http://schemas.microsoft.com/office/drawing/2014/main" id="{AC2D7F9C-C650-4163-8B1C-FA27C3121662}"/>
              </a:ext>
            </a:extLst>
          </p:cNvPr>
          <p:cNvSpPr txBox="1">
            <a:spLocks/>
          </p:cNvSpPr>
          <p:nvPr/>
        </p:nvSpPr>
        <p:spPr>
          <a:xfrm>
            <a:off x="3852495" y="5597388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with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41" name="Picture 2" descr="Vidi izvornu sliku">
            <a:extLst>
              <a:ext uri="{FF2B5EF4-FFF2-40B4-BE49-F238E27FC236}">
                <a16:creationId xmlns="" xmlns:a16="http://schemas.microsoft.com/office/drawing/2014/main" id="{45ADC5C5-E996-4965-84C8-D3A99058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4921" y="6142263"/>
            <a:ext cx="656551" cy="58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zervirano mjesto sadržaja 2">
            <a:extLst>
              <a:ext uri="{FF2B5EF4-FFF2-40B4-BE49-F238E27FC236}">
                <a16:creationId xmlns="" xmlns:a16="http://schemas.microsoft.com/office/drawing/2014/main" id="{6492BC2A-72B9-4ED7-A87D-766DCF562AF6}"/>
              </a:ext>
            </a:extLst>
          </p:cNvPr>
          <p:cNvSpPr txBox="1">
            <a:spLocks/>
          </p:cNvSpPr>
          <p:nvPr/>
        </p:nvSpPr>
        <p:spPr>
          <a:xfrm>
            <a:off x="3555692" y="5825080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discussed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43" name="Picture 2" descr="Vidi izvornu sliku">
            <a:extLst>
              <a:ext uri="{FF2B5EF4-FFF2-40B4-BE49-F238E27FC236}">
                <a16:creationId xmlns="" xmlns:a16="http://schemas.microsoft.com/office/drawing/2014/main" id="{B726FA07-1D23-45F7-A0EC-EBA020EB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78573" y="6340119"/>
            <a:ext cx="378823" cy="9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zervirano mjesto sadržaja 2">
            <a:extLst>
              <a:ext uri="{FF2B5EF4-FFF2-40B4-BE49-F238E27FC236}">
                <a16:creationId xmlns="" xmlns:a16="http://schemas.microsoft.com/office/drawing/2014/main" id="{2B827ECA-6D44-43CE-84F6-926E0DEAEA4F}"/>
              </a:ext>
            </a:extLst>
          </p:cNvPr>
          <p:cNvSpPr txBox="1">
            <a:spLocks/>
          </p:cNvSpPr>
          <p:nvPr/>
        </p:nvSpPr>
        <p:spPr>
          <a:xfrm>
            <a:off x="4877261" y="6097282"/>
            <a:ext cx="20495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of</a:t>
            </a:r>
            <a:endParaRPr lang="hr-H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83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8" grpId="0" build="allAtOnce"/>
      <p:bldP spid="9" grpId="0"/>
      <p:bldP spid="12" grpId="0"/>
      <p:bldP spid="15" grpId="0"/>
      <p:bldP spid="17" grpId="0"/>
      <p:bldP spid="19" grpId="0"/>
      <p:bldP spid="21" grpId="0"/>
      <p:bldP spid="24" grpId="0"/>
      <p:bldP spid="25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224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UNIT 1;  All too human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322</cp:revision>
  <dcterms:created xsi:type="dcterms:W3CDTF">2020-09-12T11:20:19Z</dcterms:created>
  <dcterms:modified xsi:type="dcterms:W3CDTF">2021-09-27T11:32:42Z</dcterms:modified>
</cp:coreProperties>
</file>